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7" r:id="rId2"/>
    <p:sldId id="258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61" r:id="rId11"/>
    <p:sldId id="262" r:id="rId12"/>
    <p:sldId id="263" r:id="rId13"/>
    <p:sldId id="272" r:id="rId14"/>
    <p:sldId id="259" r:id="rId15"/>
    <p:sldId id="273" r:id="rId16"/>
    <p:sldId id="274" r:id="rId17"/>
    <p:sldId id="275" r:id="rId18"/>
    <p:sldId id="264" r:id="rId19"/>
    <p:sldId id="276" r:id="rId20"/>
    <p:sldId id="277" r:id="rId21"/>
    <p:sldId id="278" r:id="rId22"/>
  </p:sldIdLst>
  <p:sldSz cx="10287000" cy="6858000" type="35mm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8DE"/>
    <a:srgbClr val="F9F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45"/>
    <p:restoredTop sz="80393"/>
  </p:normalViewPr>
  <p:slideViewPr>
    <p:cSldViewPr snapToGrid="0" showGuides="1">
      <p:cViewPr varScale="1">
        <p:scale>
          <a:sx n="120" d="100"/>
          <a:sy n="120" d="100"/>
        </p:scale>
        <p:origin x="3120" y="184"/>
      </p:cViewPr>
      <p:guideLst>
        <p:guide orient="horz" pos="2160"/>
        <p:guide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Javier Bonet García" userId="c67cd2f5-7354-47bd-a51e-00312a09adde" providerId="ADAL" clId="{DACDF0B4-8E79-7D4E-A874-28994C8A56E2}"/>
    <pc:docChg chg="undo custSel modSld">
      <pc:chgData name="Francisco Javier Bonet García" userId="c67cd2f5-7354-47bd-a51e-00312a09adde" providerId="ADAL" clId="{DACDF0B4-8E79-7D4E-A874-28994C8A56E2}" dt="2024-09-07T08:51:55.603" v="11" actId="1076"/>
      <pc:docMkLst>
        <pc:docMk/>
      </pc:docMkLst>
      <pc:sldChg chg="modSp mod">
        <pc:chgData name="Francisco Javier Bonet García" userId="c67cd2f5-7354-47bd-a51e-00312a09adde" providerId="ADAL" clId="{DACDF0B4-8E79-7D4E-A874-28994C8A56E2}" dt="2024-09-06T18:03:57.450" v="8" actId="1036"/>
        <pc:sldMkLst>
          <pc:docMk/>
          <pc:sldMk cId="2566898551" sldId="258"/>
        </pc:sldMkLst>
        <pc:spChg chg="mod">
          <ac:chgData name="Francisco Javier Bonet García" userId="c67cd2f5-7354-47bd-a51e-00312a09adde" providerId="ADAL" clId="{DACDF0B4-8E79-7D4E-A874-28994C8A56E2}" dt="2024-09-06T18:03:57.450" v="8" actId="1036"/>
          <ac:spMkLst>
            <pc:docMk/>
            <pc:sldMk cId="2566898551" sldId="258"/>
            <ac:spMk id="8" creationId="{01C8E4E8-6D87-B058-6042-D71885CBC239}"/>
          </ac:spMkLst>
        </pc:spChg>
      </pc:sldChg>
      <pc:sldChg chg="modSp mod">
        <pc:chgData name="Francisco Javier Bonet García" userId="c67cd2f5-7354-47bd-a51e-00312a09adde" providerId="ADAL" clId="{DACDF0B4-8E79-7D4E-A874-28994C8A56E2}" dt="2024-09-07T08:51:55.603" v="11" actId="1076"/>
        <pc:sldMkLst>
          <pc:docMk/>
          <pc:sldMk cId="3977734670" sldId="262"/>
        </pc:sldMkLst>
        <pc:spChg chg="mod">
          <ac:chgData name="Francisco Javier Bonet García" userId="c67cd2f5-7354-47bd-a51e-00312a09adde" providerId="ADAL" clId="{DACDF0B4-8E79-7D4E-A874-28994C8A56E2}" dt="2024-09-07T08:51:52.847" v="9" actId="1076"/>
          <ac:spMkLst>
            <pc:docMk/>
            <pc:sldMk cId="3977734670" sldId="262"/>
            <ac:spMk id="8" creationId="{E54BBB51-EFAC-5EFB-89F5-FC1A1F952C9C}"/>
          </ac:spMkLst>
        </pc:spChg>
        <pc:spChg chg="mod">
          <ac:chgData name="Francisco Javier Bonet García" userId="c67cd2f5-7354-47bd-a51e-00312a09adde" providerId="ADAL" clId="{DACDF0B4-8E79-7D4E-A874-28994C8A56E2}" dt="2024-09-07T08:51:52.847" v="9" actId="1076"/>
          <ac:spMkLst>
            <pc:docMk/>
            <pc:sldMk cId="3977734670" sldId="262"/>
            <ac:spMk id="9" creationId="{A48F22C7-C715-9621-D20D-4BE3C2747243}"/>
          </ac:spMkLst>
        </pc:spChg>
        <pc:grpChg chg="mod">
          <ac:chgData name="Francisco Javier Bonet García" userId="c67cd2f5-7354-47bd-a51e-00312a09adde" providerId="ADAL" clId="{DACDF0B4-8E79-7D4E-A874-28994C8A56E2}" dt="2024-09-07T08:51:52.847" v="9" actId="1076"/>
          <ac:grpSpMkLst>
            <pc:docMk/>
            <pc:sldMk cId="3977734670" sldId="262"/>
            <ac:grpSpMk id="10" creationId="{418FD841-5268-91FF-4B43-E1F70168BB76}"/>
          </ac:grpSpMkLst>
        </pc:grpChg>
        <pc:grpChg chg="mod">
          <ac:chgData name="Francisco Javier Bonet García" userId="c67cd2f5-7354-47bd-a51e-00312a09adde" providerId="ADAL" clId="{DACDF0B4-8E79-7D4E-A874-28994C8A56E2}" dt="2024-09-07T08:51:52.847" v="9" actId="1076"/>
          <ac:grpSpMkLst>
            <pc:docMk/>
            <pc:sldMk cId="3977734670" sldId="262"/>
            <ac:grpSpMk id="11" creationId="{DCF3F4E9-61A4-869B-CBEC-A7434F8D2355}"/>
          </ac:grpSpMkLst>
        </pc:grpChg>
        <pc:picChg chg="mod">
          <ac:chgData name="Francisco Javier Bonet García" userId="c67cd2f5-7354-47bd-a51e-00312a09adde" providerId="ADAL" clId="{DACDF0B4-8E79-7D4E-A874-28994C8A56E2}" dt="2024-09-07T08:51:55.603" v="11" actId="1076"/>
          <ac:picMkLst>
            <pc:docMk/>
            <pc:sldMk cId="3977734670" sldId="262"/>
            <ac:picMk id="5" creationId="{C6E36DC4-FD52-45D0-41D7-B98A25357FAE}"/>
          </ac:picMkLst>
        </pc:picChg>
        <pc:picChg chg="mod">
          <ac:chgData name="Francisco Javier Bonet García" userId="c67cd2f5-7354-47bd-a51e-00312a09adde" providerId="ADAL" clId="{DACDF0B4-8E79-7D4E-A874-28994C8A56E2}" dt="2024-09-07T08:51:52.847" v="9" actId="1076"/>
          <ac:picMkLst>
            <pc:docMk/>
            <pc:sldMk cId="3977734670" sldId="262"/>
            <ac:picMk id="6" creationId="{FF5B6559-57C9-48B2-693A-BA2E415975D0}"/>
          </ac:picMkLst>
        </pc:picChg>
      </pc:sldChg>
    </pc:docChg>
  </pc:docChgLst>
  <pc:docChgLst>
    <pc:chgData name="Francisco Javier Bonet García" userId="c67cd2f5-7354-47bd-a51e-00312a09adde" providerId="ADAL" clId="{BCEBE842-406B-4043-BBF4-6978210FD386}"/>
    <pc:docChg chg="undo custSel addSld modSld">
      <pc:chgData name="Francisco Javier Bonet García" userId="c67cd2f5-7354-47bd-a51e-00312a09adde" providerId="ADAL" clId="{BCEBE842-406B-4043-BBF4-6978210FD386}" dt="2024-02-12T21:05:11.843" v="268" actId="14100"/>
      <pc:docMkLst>
        <pc:docMk/>
      </pc:docMkLst>
      <pc:sldChg chg="addSp modSp mod">
        <pc:chgData name="Francisco Javier Bonet García" userId="c67cd2f5-7354-47bd-a51e-00312a09adde" providerId="ADAL" clId="{BCEBE842-406B-4043-BBF4-6978210FD386}" dt="2024-02-12T15:46:07.391" v="92" actId="1076"/>
        <pc:sldMkLst>
          <pc:docMk/>
          <pc:sldMk cId="2566898551" sldId="258"/>
        </pc:sldMkLst>
        <pc:spChg chg="add mod">
          <ac:chgData name="Francisco Javier Bonet García" userId="c67cd2f5-7354-47bd-a51e-00312a09adde" providerId="ADAL" clId="{BCEBE842-406B-4043-BBF4-6978210FD386}" dt="2024-02-12T15:45:22.078" v="88" actId="1038"/>
          <ac:spMkLst>
            <pc:docMk/>
            <pc:sldMk cId="2566898551" sldId="258"/>
            <ac:spMk id="5" creationId="{28EFB8D9-140E-36BF-2789-0D6CFE0C232B}"/>
          </ac:spMkLst>
        </pc:spChg>
        <pc:spChg chg="add mod">
          <ac:chgData name="Francisco Javier Bonet García" userId="c67cd2f5-7354-47bd-a51e-00312a09adde" providerId="ADAL" clId="{BCEBE842-406B-4043-BBF4-6978210FD386}" dt="2024-02-12T15:45:22.078" v="88" actId="1038"/>
          <ac:spMkLst>
            <pc:docMk/>
            <pc:sldMk cId="2566898551" sldId="258"/>
            <ac:spMk id="6" creationId="{737DD7B9-116A-46F5-09EC-3B3A65796B10}"/>
          </ac:spMkLst>
        </pc:spChg>
        <pc:spChg chg="add mod">
          <ac:chgData name="Francisco Javier Bonet García" userId="c67cd2f5-7354-47bd-a51e-00312a09adde" providerId="ADAL" clId="{BCEBE842-406B-4043-BBF4-6978210FD386}" dt="2024-02-12T15:40:16.234" v="40" actId="14100"/>
          <ac:spMkLst>
            <pc:docMk/>
            <pc:sldMk cId="2566898551" sldId="258"/>
            <ac:spMk id="7" creationId="{7E339990-59A8-844F-659A-601C11F13795}"/>
          </ac:spMkLst>
        </pc:spChg>
        <pc:spChg chg="mod">
          <ac:chgData name="Francisco Javier Bonet García" userId="c67cd2f5-7354-47bd-a51e-00312a09adde" providerId="ADAL" clId="{BCEBE842-406B-4043-BBF4-6978210FD386}" dt="2024-02-12T15:46:07.391" v="92" actId="1076"/>
          <ac:spMkLst>
            <pc:docMk/>
            <pc:sldMk cId="2566898551" sldId="258"/>
            <ac:spMk id="8" creationId="{01C8E4E8-6D87-B058-6042-D71885CBC239}"/>
          </ac:spMkLst>
        </pc:spChg>
        <pc:grpChg chg="add mod">
          <ac:chgData name="Francisco Javier Bonet García" userId="c67cd2f5-7354-47bd-a51e-00312a09adde" providerId="ADAL" clId="{BCEBE842-406B-4043-BBF4-6978210FD386}" dt="2024-02-12T15:45:22.078" v="88" actId="1038"/>
          <ac:grpSpMkLst>
            <pc:docMk/>
            <pc:sldMk cId="2566898551" sldId="258"/>
            <ac:grpSpMk id="10" creationId="{4FC63D9B-DE90-51FB-44A8-1446E5D77A16}"/>
          </ac:grpSpMkLst>
        </pc:grpChg>
        <pc:picChg chg="add mod">
          <ac:chgData name="Francisco Javier Bonet García" userId="c67cd2f5-7354-47bd-a51e-00312a09adde" providerId="ADAL" clId="{BCEBE842-406B-4043-BBF4-6978210FD386}" dt="2024-02-12T15:45:22.078" v="88" actId="1038"/>
          <ac:picMkLst>
            <pc:docMk/>
            <pc:sldMk cId="2566898551" sldId="258"/>
            <ac:picMk id="1026" creationId="{3B382F07-77BB-2A6F-F00B-C69D0021BE4F}"/>
          </ac:picMkLst>
        </pc:picChg>
        <pc:picChg chg="add mod">
          <ac:chgData name="Francisco Javier Bonet García" userId="c67cd2f5-7354-47bd-a51e-00312a09adde" providerId="ADAL" clId="{BCEBE842-406B-4043-BBF4-6978210FD386}" dt="2024-02-12T15:45:22.078" v="88" actId="1038"/>
          <ac:picMkLst>
            <pc:docMk/>
            <pc:sldMk cId="2566898551" sldId="258"/>
            <ac:picMk id="1030" creationId="{E4CD22B8-419D-3ADB-C41B-CCE8DE182F11}"/>
          </ac:picMkLst>
        </pc:picChg>
        <pc:picChg chg="add mod">
          <ac:chgData name="Francisco Javier Bonet García" userId="c67cd2f5-7354-47bd-a51e-00312a09adde" providerId="ADAL" clId="{BCEBE842-406B-4043-BBF4-6978210FD386}" dt="2024-02-12T15:45:22.078" v="88" actId="1038"/>
          <ac:picMkLst>
            <pc:docMk/>
            <pc:sldMk cId="2566898551" sldId="258"/>
            <ac:picMk id="1032" creationId="{950F7373-4D67-4D9A-4DC6-7E3EA6A770EF}"/>
          </ac:picMkLst>
        </pc:picChg>
      </pc:sldChg>
      <pc:sldChg chg="add setBg">
        <pc:chgData name="Francisco Javier Bonet García" userId="c67cd2f5-7354-47bd-a51e-00312a09adde" providerId="ADAL" clId="{BCEBE842-406B-4043-BBF4-6978210FD386}" dt="2024-02-12T18:40:36.315" v="93"/>
        <pc:sldMkLst>
          <pc:docMk/>
          <pc:sldMk cId="3716488197" sldId="259"/>
        </pc:sldMkLst>
      </pc:sldChg>
      <pc:sldChg chg="addSp delSp modSp add mod setBg">
        <pc:chgData name="Francisco Javier Bonet García" userId="c67cd2f5-7354-47bd-a51e-00312a09adde" providerId="ADAL" clId="{BCEBE842-406B-4043-BBF4-6978210FD386}" dt="2024-02-12T21:00:19.842" v="101" actId="21"/>
        <pc:sldMkLst>
          <pc:docMk/>
          <pc:sldMk cId="3590148456" sldId="260"/>
        </pc:sldMkLst>
        <pc:picChg chg="add del mod">
          <ac:chgData name="Francisco Javier Bonet García" userId="c67cd2f5-7354-47bd-a51e-00312a09adde" providerId="ADAL" clId="{BCEBE842-406B-4043-BBF4-6978210FD386}" dt="2024-02-12T21:00:19.842" v="101" actId="21"/>
          <ac:picMkLst>
            <pc:docMk/>
            <pc:sldMk cId="3590148456" sldId="260"/>
            <ac:picMk id="5" creationId="{2AFCD72C-92B8-9BE7-82D9-4AE54FCE096C}"/>
          </ac:picMkLst>
        </pc:picChg>
      </pc:sldChg>
      <pc:sldChg chg="add setBg modNotes">
        <pc:chgData name="Francisco Javier Bonet García" userId="c67cd2f5-7354-47bd-a51e-00312a09adde" providerId="ADAL" clId="{BCEBE842-406B-4043-BBF4-6978210FD386}" dt="2024-02-12T18:40:36.315" v="93"/>
        <pc:sldMkLst>
          <pc:docMk/>
          <pc:sldMk cId="371716393" sldId="261"/>
        </pc:sldMkLst>
      </pc:sldChg>
      <pc:sldChg chg="modSp add setBg">
        <pc:chgData name="Francisco Javier Bonet García" userId="c67cd2f5-7354-47bd-a51e-00312a09adde" providerId="ADAL" clId="{BCEBE842-406B-4043-BBF4-6978210FD386}" dt="2024-02-12T20:31:45.313" v="95" actId="1076"/>
        <pc:sldMkLst>
          <pc:docMk/>
          <pc:sldMk cId="3977734670" sldId="262"/>
        </pc:sldMkLst>
        <pc:spChg chg="mod">
          <ac:chgData name="Francisco Javier Bonet García" userId="c67cd2f5-7354-47bd-a51e-00312a09adde" providerId="ADAL" clId="{BCEBE842-406B-4043-BBF4-6978210FD386}" dt="2024-02-12T20:31:45.313" v="95" actId="1076"/>
          <ac:spMkLst>
            <pc:docMk/>
            <pc:sldMk cId="3977734670" sldId="262"/>
            <ac:spMk id="8" creationId="{E54BBB51-EFAC-5EFB-89F5-FC1A1F952C9C}"/>
          </ac:spMkLst>
        </pc:spChg>
        <pc:spChg chg="mod">
          <ac:chgData name="Francisco Javier Bonet García" userId="c67cd2f5-7354-47bd-a51e-00312a09adde" providerId="ADAL" clId="{BCEBE842-406B-4043-BBF4-6978210FD386}" dt="2024-02-12T20:31:45.313" v="95" actId="1076"/>
          <ac:spMkLst>
            <pc:docMk/>
            <pc:sldMk cId="3977734670" sldId="262"/>
            <ac:spMk id="9" creationId="{A48F22C7-C715-9621-D20D-4BE3C2747243}"/>
          </ac:spMkLst>
        </pc:spChg>
        <pc:grpChg chg="mod">
          <ac:chgData name="Francisco Javier Bonet García" userId="c67cd2f5-7354-47bd-a51e-00312a09adde" providerId="ADAL" clId="{BCEBE842-406B-4043-BBF4-6978210FD386}" dt="2024-02-12T20:31:45.313" v="95" actId="1076"/>
          <ac:grpSpMkLst>
            <pc:docMk/>
            <pc:sldMk cId="3977734670" sldId="262"/>
            <ac:grpSpMk id="10" creationId="{418FD841-5268-91FF-4B43-E1F70168BB76}"/>
          </ac:grpSpMkLst>
        </pc:grpChg>
        <pc:grpChg chg="mod">
          <ac:chgData name="Francisco Javier Bonet García" userId="c67cd2f5-7354-47bd-a51e-00312a09adde" providerId="ADAL" clId="{BCEBE842-406B-4043-BBF4-6978210FD386}" dt="2024-02-12T20:31:45.313" v="95" actId="1076"/>
          <ac:grpSpMkLst>
            <pc:docMk/>
            <pc:sldMk cId="3977734670" sldId="262"/>
            <ac:grpSpMk id="11" creationId="{DCF3F4E9-61A4-869B-CBEC-A7434F8D2355}"/>
          </ac:grpSpMkLst>
        </pc:grpChg>
        <pc:picChg chg="mod">
          <ac:chgData name="Francisco Javier Bonet García" userId="c67cd2f5-7354-47bd-a51e-00312a09adde" providerId="ADAL" clId="{BCEBE842-406B-4043-BBF4-6978210FD386}" dt="2024-02-12T20:31:45.313" v="95" actId="1076"/>
          <ac:picMkLst>
            <pc:docMk/>
            <pc:sldMk cId="3977734670" sldId="262"/>
            <ac:picMk id="5" creationId="{C6E36DC4-FD52-45D0-41D7-B98A25357FAE}"/>
          </ac:picMkLst>
        </pc:picChg>
        <pc:picChg chg="mod">
          <ac:chgData name="Francisco Javier Bonet García" userId="c67cd2f5-7354-47bd-a51e-00312a09adde" providerId="ADAL" clId="{BCEBE842-406B-4043-BBF4-6978210FD386}" dt="2024-02-12T20:31:45.313" v="95" actId="1076"/>
          <ac:picMkLst>
            <pc:docMk/>
            <pc:sldMk cId="3977734670" sldId="262"/>
            <ac:picMk id="6" creationId="{FF5B6559-57C9-48B2-693A-BA2E415975D0}"/>
          </ac:picMkLst>
        </pc:picChg>
      </pc:sldChg>
      <pc:sldChg chg="modSp add mod setBg">
        <pc:chgData name="Francisco Javier Bonet García" userId="c67cd2f5-7354-47bd-a51e-00312a09adde" providerId="ADAL" clId="{BCEBE842-406B-4043-BBF4-6978210FD386}" dt="2024-02-12T20:35:38.797" v="99" actId="1076"/>
        <pc:sldMkLst>
          <pc:docMk/>
          <pc:sldMk cId="314160594" sldId="263"/>
        </pc:sldMkLst>
        <pc:spChg chg="mod">
          <ac:chgData name="Francisco Javier Bonet García" userId="c67cd2f5-7354-47bd-a51e-00312a09adde" providerId="ADAL" clId="{BCEBE842-406B-4043-BBF4-6978210FD386}" dt="2024-02-12T20:35:38.797" v="99" actId="1076"/>
          <ac:spMkLst>
            <pc:docMk/>
            <pc:sldMk cId="314160594" sldId="263"/>
            <ac:spMk id="5" creationId="{A2A77830-A4FC-1279-8D19-D4E83786C043}"/>
          </ac:spMkLst>
        </pc:spChg>
        <pc:spChg chg="mod">
          <ac:chgData name="Francisco Javier Bonet García" userId="c67cd2f5-7354-47bd-a51e-00312a09adde" providerId="ADAL" clId="{BCEBE842-406B-4043-BBF4-6978210FD386}" dt="2024-02-12T20:35:38.797" v="99" actId="1076"/>
          <ac:spMkLst>
            <pc:docMk/>
            <pc:sldMk cId="314160594" sldId="263"/>
            <ac:spMk id="6" creationId="{A5841E6E-76CE-8832-4FAE-BB962F0F81C7}"/>
          </ac:spMkLst>
        </pc:spChg>
        <pc:grpChg chg="mod">
          <ac:chgData name="Francisco Javier Bonet García" userId="c67cd2f5-7354-47bd-a51e-00312a09adde" providerId="ADAL" clId="{BCEBE842-406B-4043-BBF4-6978210FD386}" dt="2024-02-12T20:35:38.797" v="99" actId="1076"/>
          <ac:grpSpMkLst>
            <pc:docMk/>
            <pc:sldMk cId="314160594" sldId="263"/>
            <ac:grpSpMk id="7" creationId="{89378584-EEB3-19B6-3BC1-1C9E3DB9629A}"/>
          </ac:grpSpMkLst>
        </pc:grpChg>
        <pc:picChg chg="mod">
          <ac:chgData name="Francisco Javier Bonet García" userId="c67cd2f5-7354-47bd-a51e-00312a09adde" providerId="ADAL" clId="{BCEBE842-406B-4043-BBF4-6978210FD386}" dt="2024-02-12T20:35:37.033" v="98" actId="1076"/>
          <ac:picMkLst>
            <pc:docMk/>
            <pc:sldMk cId="314160594" sldId="263"/>
            <ac:picMk id="3" creationId="{89738948-2974-9587-7C47-2E168803A9EE}"/>
          </ac:picMkLst>
        </pc:picChg>
        <pc:picChg chg="mod">
          <ac:chgData name="Francisco Javier Bonet García" userId="c67cd2f5-7354-47bd-a51e-00312a09adde" providerId="ADAL" clId="{BCEBE842-406B-4043-BBF4-6978210FD386}" dt="2024-02-12T20:35:38.797" v="99" actId="1076"/>
          <ac:picMkLst>
            <pc:docMk/>
            <pc:sldMk cId="314160594" sldId="263"/>
            <ac:picMk id="3074" creationId="{4CE9966F-1ED6-3C50-B770-234607920697}"/>
          </ac:picMkLst>
        </pc:picChg>
      </pc:sldChg>
      <pc:sldChg chg="addSp modSp new mod">
        <pc:chgData name="Francisco Javier Bonet García" userId="c67cd2f5-7354-47bd-a51e-00312a09adde" providerId="ADAL" clId="{BCEBE842-406B-4043-BBF4-6978210FD386}" dt="2024-02-12T21:05:11.843" v="268" actId="14100"/>
        <pc:sldMkLst>
          <pc:docMk/>
          <pc:sldMk cId="3464775824" sldId="264"/>
        </pc:sldMkLst>
        <pc:spChg chg="add mod">
          <ac:chgData name="Francisco Javier Bonet García" userId="c67cd2f5-7354-47bd-a51e-00312a09adde" providerId="ADAL" clId="{BCEBE842-406B-4043-BBF4-6978210FD386}" dt="2024-02-12T21:01:14.499" v="147" actId="207"/>
          <ac:spMkLst>
            <pc:docMk/>
            <pc:sldMk cId="3464775824" sldId="264"/>
            <ac:spMk id="3" creationId="{B034BD62-40A0-EC4F-1036-ED7C252DBAED}"/>
          </ac:spMkLst>
        </pc:spChg>
        <pc:spChg chg="add mod">
          <ac:chgData name="Francisco Javier Bonet García" userId="c67cd2f5-7354-47bd-a51e-00312a09adde" providerId="ADAL" clId="{BCEBE842-406B-4043-BBF4-6978210FD386}" dt="2024-02-12T21:01:14.499" v="147" actId="207"/>
          <ac:spMkLst>
            <pc:docMk/>
            <pc:sldMk cId="3464775824" sldId="264"/>
            <ac:spMk id="4" creationId="{A0ECC33C-5C52-DFB6-4D68-043A6A58C60E}"/>
          </ac:spMkLst>
        </pc:spChg>
        <pc:spChg chg="add mod">
          <ac:chgData name="Francisco Javier Bonet García" userId="c67cd2f5-7354-47bd-a51e-00312a09adde" providerId="ADAL" clId="{BCEBE842-406B-4043-BBF4-6978210FD386}" dt="2024-02-12T21:01:14.499" v="147" actId="207"/>
          <ac:spMkLst>
            <pc:docMk/>
            <pc:sldMk cId="3464775824" sldId="264"/>
            <ac:spMk id="5" creationId="{484B03A0-F036-80CF-5D22-C98D094687C1}"/>
          </ac:spMkLst>
        </pc:spChg>
        <pc:spChg chg="add mod">
          <ac:chgData name="Francisco Javier Bonet García" userId="c67cd2f5-7354-47bd-a51e-00312a09adde" providerId="ADAL" clId="{BCEBE842-406B-4043-BBF4-6978210FD386}" dt="2024-02-12T21:01:14.499" v="147" actId="207"/>
          <ac:spMkLst>
            <pc:docMk/>
            <pc:sldMk cId="3464775824" sldId="264"/>
            <ac:spMk id="6" creationId="{6EECC797-F8DE-A70A-39CB-37B8C6BD9927}"/>
          </ac:spMkLst>
        </pc:spChg>
        <pc:spChg chg="add mod">
          <ac:chgData name="Francisco Javier Bonet García" userId="c67cd2f5-7354-47bd-a51e-00312a09adde" providerId="ADAL" clId="{BCEBE842-406B-4043-BBF4-6978210FD386}" dt="2024-02-12T21:01:14.499" v="147" actId="207"/>
          <ac:spMkLst>
            <pc:docMk/>
            <pc:sldMk cId="3464775824" sldId="264"/>
            <ac:spMk id="7" creationId="{671693B3-44A2-51C3-26AF-53BE2DCE8C0F}"/>
          </ac:spMkLst>
        </pc:spChg>
        <pc:spChg chg="add mod">
          <ac:chgData name="Francisco Javier Bonet García" userId="c67cd2f5-7354-47bd-a51e-00312a09adde" providerId="ADAL" clId="{BCEBE842-406B-4043-BBF4-6978210FD386}" dt="2024-02-12T21:02:06.379" v="153" actId="1037"/>
          <ac:spMkLst>
            <pc:docMk/>
            <pc:sldMk cId="3464775824" sldId="264"/>
            <ac:spMk id="8" creationId="{AEC13E23-0B3B-8F86-7BA4-278490E4C037}"/>
          </ac:spMkLst>
        </pc:spChg>
        <pc:spChg chg="add mod">
          <ac:chgData name="Francisco Javier Bonet García" userId="c67cd2f5-7354-47bd-a51e-00312a09adde" providerId="ADAL" clId="{BCEBE842-406B-4043-BBF4-6978210FD386}" dt="2024-02-12T21:02:30.092" v="156" actId="1038"/>
          <ac:spMkLst>
            <pc:docMk/>
            <pc:sldMk cId="3464775824" sldId="264"/>
            <ac:spMk id="9" creationId="{F231720E-D146-F8C4-B212-BA4F9F3C8268}"/>
          </ac:spMkLst>
        </pc:spChg>
        <pc:spChg chg="add mod">
          <ac:chgData name="Francisco Javier Bonet García" userId="c67cd2f5-7354-47bd-a51e-00312a09adde" providerId="ADAL" clId="{BCEBE842-406B-4043-BBF4-6978210FD386}" dt="2024-02-12T21:02:30.092" v="156" actId="1038"/>
          <ac:spMkLst>
            <pc:docMk/>
            <pc:sldMk cId="3464775824" sldId="264"/>
            <ac:spMk id="10" creationId="{562C69C0-520D-A933-EB12-BE35A487B9D7}"/>
          </ac:spMkLst>
        </pc:spChg>
        <pc:spChg chg="add mod">
          <ac:chgData name="Francisco Javier Bonet García" userId="c67cd2f5-7354-47bd-a51e-00312a09adde" providerId="ADAL" clId="{BCEBE842-406B-4043-BBF4-6978210FD386}" dt="2024-02-12T21:03:28.087" v="183" actId="113"/>
          <ac:spMkLst>
            <pc:docMk/>
            <pc:sldMk cId="3464775824" sldId="264"/>
            <ac:spMk id="11" creationId="{E965A895-622B-8FED-3C07-2D143119740E}"/>
          </ac:spMkLst>
        </pc:spChg>
        <pc:spChg chg="add mod">
          <ac:chgData name="Francisco Javier Bonet García" userId="c67cd2f5-7354-47bd-a51e-00312a09adde" providerId="ADAL" clId="{BCEBE842-406B-4043-BBF4-6978210FD386}" dt="2024-02-12T21:04:15.161" v="214" actId="20577"/>
          <ac:spMkLst>
            <pc:docMk/>
            <pc:sldMk cId="3464775824" sldId="264"/>
            <ac:spMk id="14" creationId="{6EF57856-0653-33D1-E5AF-2D2D767B7F95}"/>
          </ac:spMkLst>
        </pc:spChg>
        <pc:spChg chg="add mod">
          <ac:chgData name="Francisco Javier Bonet García" userId="c67cd2f5-7354-47bd-a51e-00312a09adde" providerId="ADAL" clId="{BCEBE842-406B-4043-BBF4-6978210FD386}" dt="2024-02-12T21:04:46.283" v="260" actId="1076"/>
          <ac:spMkLst>
            <pc:docMk/>
            <pc:sldMk cId="3464775824" sldId="264"/>
            <ac:spMk id="17" creationId="{63D668D5-D5E7-745D-113F-2ABABD5285FA}"/>
          </ac:spMkLst>
        </pc:spChg>
        <pc:picChg chg="add mod">
          <ac:chgData name="Francisco Javier Bonet García" userId="c67cd2f5-7354-47bd-a51e-00312a09adde" providerId="ADAL" clId="{BCEBE842-406B-4043-BBF4-6978210FD386}" dt="2024-02-12T21:00:25.844" v="104" actId="1076"/>
          <ac:picMkLst>
            <pc:docMk/>
            <pc:sldMk cId="3464775824" sldId="264"/>
            <ac:picMk id="2" creationId="{C6822C42-B11D-2315-A40A-84661F2FC8A0}"/>
          </ac:picMkLst>
        </pc:picChg>
        <pc:cxnChg chg="add mod">
          <ac:chgData name="Francisco Javier Bonet García" userId="c67cd2f5-7354-47bd-a51e-00312a09adde" providerId="ADAL" clId="{BCEBE842-406B-4043-BBF4-6978210FD386}" dt="2024-02-12T21:03:45.724" v="194" actId="692"/>
          <ac:cxnSpMkLst>
            <pc:docMk/>
            <pc:sldMk cId="3464775824" sldId="264"/>
            <ac:cxnSpMk id="13" creationId="{B5A2F2C7-3DC0-BD22-D251-E9A9469FA6F3}"/>
          </ac:cxnSpMkLst>
        </pc:cxnChg>
        <pc:cxnChg chg="add mod">
          <ac:chgData name="Francisco Javier Bonet García" userId="c67cd2f5-7354-47bd-a51e-00312a09adde" providerId="ADAL" clId="{BCEBE842-406B-4043-BBF4-6978210FD386}" dt="2024-02-12T21:04:12.460" v="206" actId="1038"/>
          <ac:cxnSpMkLst>
            <pc:docMk/>
            <pc:sldMk cId="3464775824" sldId="264"/>
            <ac:cxnSpMk id="15" creationId="{C73727B5-7F96-2F36-7955-713BA798BD39}"/>
          </ac:cxnSpMkLst>
        </pc:cxnChg>
        <pc:cxnChg chg="add mod">
          <ac:chgData name="Francisco Javier Bonet García" userId="c67cd2f5-7354-47bd-a51e-00312a09adde" providerId="ADAL" clId="{BCEBE842-406B-4043-BBF4-6978210FD386}" dt="2024-02-12T21:05:01.128" v="264" actId="14100"/>
          <ac:cxnSpMkLst>
            <pc:docMk/>
            <pc:sldMk cId="3464775824" sldId="264"/>
            <ac:cxnSpMk id="18" creationId="{2457222E-2A34-D145-61B5-C0B2C4F8BBE5}"/>
          </ac:cxnSpMkLst>
        </pc:cxnChg>
        <pc:cxnChg chg="add mod">
          <ac:chgData name="Francisco Javier Bonet García" userId="c67cd2f5-7354-47bd-a51e-00312a09adde" providerId="ADAL" clId="{BCEBE842-406B-4043-BBF4-6978210FD386}" dt="2024-02-12T21:05:11.843" v="268" actId="14100"/>
          <ac:cxnSpMkLst>
            <pc:docMk/>
            <pc:sldMk cId="3464775824" sldId="264"/>
            <ac:cxnSpMk id="21" creationId="{F8A4AF8A-7DC6-03D6-60C8-596E029DDB0D}"/>
          </ac:cxnSpMkLst>
        </pc:cxnChg>
      </pc:sldChg>
    </pc:docChg>
  </pc:docChgLst>
  <pc:docChgLst>
    <pc:chgData name="Francisco Javier Bonet García" userId="c67cd2f5-7354-47bd-a51e-00312a09adde" providerId="ADAL" clId="{7E79CD46-D9AD-A147-B020-E4A8875B47B5}"/>
    <pc:docChg chg="custSel addSld delSld modSld">
      <pc:chgData name="Francisco Javier Bonet García" userId="c67cd2f5-7354-47bd-a51e-00312a09adde" providerId="ADAL" clId="{7E79CD46-D9AD-A147-B020-E4A8875B47B5}" dt="2024-02-13T16:19:58.072" v="334" actId="2696"/>
      <pc:docMkLst>
        <pc:docMk/>
      </pc:docMkLst>
      <pc:sldChg chg="del">
        <pc:chgData name="Francisco Javier Bonet García" userId="c67cd2f5-7354-47bd-a51e-00312a09adde" providerId="ADAL" clId="{7E79CD46-D9AD-A147-B020-E4A8875B47B5}" dt="2024-02-13T16:06:45.762" v="0" actId="2696"/>
        <pc:sldMkLst>
          <pc:docMk/>
          <pc:sldMk cId="2875484323" sldId="256"/>
        </pc:sldMkLst>
      </pc:sldChg>
      <pc:sldChg chg="del">
        <pc:chgData name="Francisco Javier Bonet García" userId="c67cd2f5-7354-47bd-a51e-00312a09adde" providerId="ADAL" clId="{7E79CD46-D9AD-A147-B020-E4A8875B47B5}" dt="2024-02-13T16:15:17.963" v="148" actId="2696"/>
        <pc:sldMkLst>
          <pc:docMk/>
          <pc:sldMk cId="3590148456" sldId="260"/>
        </pc:sldMkLst>
      </pc:sldChg>
      <pc:sldChg chg="addSp delSp modSp mod">
        <pc:chgData name="Francisco Javier Bonet García" userId="c67cd2f5-7354-47bd-a51e-00312a09adde" providerId="ADAL" clId="{7E79CD46-D9AD-A147-B020-E4A8875B47B5}" dt="2024-02-13T16:13:29.458" v="61" actId="1076"/>
        <pc:sldMkLst>
          <pc:docMk/>
          <pc:sldMk cId="371716393" sldId="261"/>
        </pc:sldMkLst>
        <pc:spChg chg="mod">
          <ac:chgData name="Francisco Javier Bonet García" userId="c67cd2f5-7354-47bd-a51e-00312a09adde" providerId="ADAL" clId="{7E79CD46-D9AD-A147-B020-E4A8875B47B5}" dt="2024-02-13T16:13:29.458" v="61" actId="1076"/>
          <ac:spMkLst>
            <pc:docMk/>
            <pc:sldMk cId="371716393" sldId="261"/>
            <ac:spMk id="4" creationId="{F11257F8-AB6D-B09C-871E-E487EAAD11F5}"/>
          </ac:spMkLst>
        </pc:spChg>
        <pc:picChg chg="add del mod">
          <ac:chgData name="Francisco Javier Bonet García" userId="c67cd2f5-7354-47bd-a51e-00312a09adde" providerId="ADAL" clId="{7E79CD46-D9AD-A147-B020-E4A8875B47B5}" dt="2024-02-13T16:08:45.195" v="2" actId="21"/>
          <ac:picMkLst>
            <pc:docMk/>
            <pc:sldMk cId="371716393" sldId="261"/>
            <ac:picMk id="3" creationId="{D6FD6BFE-0504-2AA3-6285-D76FBEDBD061}"/>
          </ac:picMkLst>
        </pc:picChg>
      </pc:sldChg>
      <pc:sldChg chg="addSp delSp modSp mod modAnim">
        <pc:chgData name="Francisco Javier Bonet García" userId="c67cd2f5-7354-47bd-a51e-00312a09adde" providerId="ADAL" clId="{7E79CD46-D9AD-A147-B020-E4A8875B47B5}" dt="2024-02-13T16:13:57.876" v="68" actId="1076"/>
        <pc:sldMkLst>
          <pc:docMk/>
          <pc:sldMk cId="3977734670" sldId="262"/>
        </pc:sldMkLst>
        <pc:spChg chg="add mod">
          <ac:chgData name="Francisco Javier Bonet García" userId="c67cd2f5-7354-47bd-a51e-00312a09adde" providerId="ADAL" clId="{7E79CD46-D9AD-A147-B020-E4A8875B47B5}" dt="2024-02-13T16:13:57.876" v="68" actId="1076"/>
          <ac:spMkLst>
            <pc:docMk/>
            <pc:sldMk cId="3977734670" sldId="262"/>
            <ac:spMk id="3" creationId="{06B3733B-74B4-49DC-C02E-78B3C6046B78}"/>
          </ac:spMkLst>
        </pc:spChg>
        <pc:spChg chg="del">
          <ac:chgData name="Francisco Javier Bonet García" userId="c67cd2f5-7354-47bd-a51e-00312a09adde" providerId="ADAL" clId="{7E79CD46-D9AD-A147-B020-E4A8875B47B5}" dt="2024-02-13T16:13:50.869" v="64" actId="478"/>
          <ac:spMkLst>
            <pc:docMk/>
            <pc:sldMk cId="3977734670" sldId="262"/>
            <ac:spMk id="4" creationId="{F11257F8-AB6D-B09C-871E-E487EAAD11F5}"/>
          </ac:spMkLst>
        </pc:spChg>
        <pc:spChg chg="mod">
          <ac:chgData name="Francisco Javier Bonet García" userId="c67cd2f5-7354-47bd-a51e-00312a09adde" providerId="ADAL" clId="{7E79CD46-D9AD-A147-B020-E4A8875B47B5}" dt="2024-02-13T16:13:49.442" v="63" actId="1076"/>
          <ac:spMkLst>
            <pc:docMk/>
            <pc:sldMk cId="3977734670" sldId="262"/>
            <ac:spMk id="8" creationId="{E54BBB51-EFAC-5EFB-89F5-FC1A1F952C9C}"/>
          </ac:spMkLst>
        </pc:spChg>
        <pc:spChg chg="mod">
          <ac:chgData name="Francisco Javier Bonet García" userId="c67cd2f5-7354-47bd-a51e-00312a09adde" providerId="ADAL" clId="{7E79CD46-D9AD-A147-B020-E4A8875B47B5}" dt="2024-02-13T16:13:49.442" v="63" actId="1076"/>
          <ac:spMkLst>
            <pc:docMk/>
            <pc:sldMk cId="3977734670" sldId="262"/>
            <ac:spMk id="9" creationId="{A48F22C7-C715-9621-D20D-4BE3C2747243}"/>
          </ac:spMkLst>
        </pc:spChg>
        <pc:grpChg chg="mod">
          <ac:chgData name="Francisco Javier Bonet García" userId="c67cd2f5-7354-47bd-a51e-00312a09adde" providerId="ADAL" clId="{7E79CD46-D9AD-A147-B020-E4A8875B47B5}" dt="2024-02-13T16:13:49.442" v="63" actId="1076"/>
          <ac:grpSpMkLst>
            <pc:docMk/>
            <pc:sldMk cId="3977734670" sldId="262"/>
            <ac:grpSpMk id="10" creationId="{418FD841-5268-91FF-4B43-E1F70168BB76}"/>
          </ac:grpSpMkLst>
        </pc:grpChg>
        <pc:grpChg chg="mod">
          <ac:chgData name="Francisco Javier Bonet García" userId="c67cd2f5-7354-47bd-a51e-00312a09adde" providerId="ADAL" clId="{7E79CD46-D9AD-A147-B020-E4A8875B47B5}" dt="2024-02-13T16:13:49.442" v="63" actId="1076"/>
          <ac:grpSpMkLst>
            <pc:docMk/>
            <pc:sldMk cId="3977734670" sldId="262"/>
            <ac:grpSpMk id="11" creationId="{DCF3F4E9-61A4-869B-CBEC-A7434F8D2355}"/>
          </ac:grpSpMkLst>
        </pc:grpChg>
        <pc:picChg chg="mod">
          <ac:chgData name="Francisco Javier Bonet García" userId="c67cd2f5-7354-47bd-a51e-00312a09adde" providerId="ADAL" clId="{7E79CD46-D9AD-A147-B020-E4A8875B47B5}" dt="2024-02-13T16:13:49.442" v="63" actId="1076"/>
          <ac:picMkLst>
            <pc:docMk/>
            <pc:sldMk cId="3977734670" sldId="262"/>
            <ac:picMk id="5" creationId="{C6E36DC4-FD52-45D0-41D7-B98A25357FAE}"/>
          </ac:picMkLst>
        </pc:picChg>
        <pc:picChg chg="mod">
          <ac:chgData name="Francisco Javier Bonet García" userId="c67cd2f5-7354-47bd-a51e-00312a09adde" providerId="ADAL" clId="{7E79CD46-D9AD-A147-B020-E4A8875B47B5}" dt="2024-02-13T16:13:49.442" v="63" actId="1076"/>
          <ac:picMkLst>
            <pc:docMk/>
            <pc:sldMk cId="3977734670" sldId="262"/>
            <ac:picMk id="6" creationId="{FF5B6559-57C9-48B2-693A-BA2E415975D0}"/>
          </ac:picMkLst>
        </pc:picChg>
        <pc:picChg chg="del">
          <ac:chgData name="Francisco Javier Bonet García" userId="c67cd2f5-7354-47bd-a51e-00312a09adde" providerId="ADAL" clId="{7E79CD46-D9AD-A147-B020-E4A8875B47B5}" dt="2024-02-13T16:13:47.781" v="62" actId="478"/>
          <ac:picMkLst>
            <pc:docMk/>
            <pc:sldMk cId="3977734670" sldId="262"/>
            <ac:picMk id="1026" creationId="{CDF40C3B-A483-5B57-5FE7-4D95793EC4D4}"/>
          </ac:picMkLst>
        </pc:picChg>
      </pc:sldChg>
      <pc:sldChg chg="delSp modSp mod delAnim">
        <pc:chgData name="Francisco Javier Bonet García" userId="c67cd2f5-7354-47bd-a51e-00312a09adde" providerId="ADAL" clId="{7E79CD46-D9AD-A147-B020-E4A8875B47B5}" dt="2024-02-13T16:14:43.574" v="115" actId="21"/>
        <pc:sldMkLst>
          <pc:docMk/>
          <pc:sldMk cId="314160594" sldId="263"/>
        </pc:sldMkLst>
        <pc:spChg chg="mod">
          <ac:chgData name="Francisco Javier Bonet García" userId="c67cd2f5-7354-47bd-a51e-00312a09adde" providerId="ADAL" clId="{7E79CD46-D9AD-A147-B020-E4A8875B47B5}" dt="2024-02-13T16:14:27.477" v="113" actId="1076"/>
          <ac:spMkLst>
            <pc:docMk/>
            <pc:sldMk cId="314160594" sldId="263"/>
            <ac:spMk id="4" creationId="{F11257F8-AB6D-B09C-871E-E487EAAD11F5}"/>
          </ac:spMkLst>
        </pc:spChg>
        <pc:spChg chg="mod">
          <ac:chgData name="Francisco Javier Bonet García" userId="c67cd2f5-7354-47bd-a51e-00312a09adde" providerId="ADAL" clId="{7E79CD46-D9AD-A147-B020-E4A8875B47B5}" dt="2024-02-13T16:14:28.762" v="114" actId="1076"/>
          <ac:spMkLst>
            <pc:docMk/>
            <pc:sldMk cId="314160594" sldId="263"/>
            <ac:spMk id="5" creationId="{A2A77830-A4FC-1279-8D19-D4E83786C043}"/>
          </ac:spMkLst>
        </pc:spChg>
        <pc:spChg chg="mod">
          <ac:chgData name="Francisco Javier Bonet García" userId="c67cd2f5-7354-47bd-a51e-00312a09adde" providerId="ADAL" clId="{7E79CD46-D9AD-A147-B020-E4A8875B47B5}" dt="2024-02-13T16:14:28.762" v="114" actId="1076"/>
          <ac:spMkLst>
            <pc:docMk/>
            <pc:sldMk cId="314160594" sldId="263"/>
            <ac:spMk id="6" creationId="{A5841E6E-76CE-8832-4FAE-BB962F0F81C7}"/>
          </ac:spMkLst>
        </pc:spChg>
        <pc:spChg chg="del mod">
          <ac:chgData name="Francisco Javier Bonet García" userId="c67cd2f5-7354-47bd-a51e-00312a09adde" providerId="ADAL" clId="{7E79CD46-D9AD-A147-B020-E4A8875B47B5}" dt="2024-02-13T16:14:23.702" v="111" actId="478"/>
          <ac:spMkLst>
            <pc:docMk/>
            <pc:sldMk cId="314160594" sldId="263"/>
            <ac:spMk id="8" creationId="{9EC279A4-8509-E0C5-99BA-F3C5E1522435}"/>
          </ac:spMkLst>
        </pc:spChg>
        <pc:grpChg chg="mod">
          <ac:chgData name="Francisco Javier Bonet García" userId="c67cd2f5-7354-47bd-a51e-00312a09adde" providerId="ADAL" clId="{7E79CD46-D9AD-A147-B020-E4A8875B47B5}" dt="2024-02-13T16:14:28.762" v="114" actId="1076"/>
          <ac:grpSpMkLst>
            <pc:docMk/>
            <pc:sldMk cId="314160594" sldId="263"/>
            <ac:grpSpMk id="7" creationId="{89378584-EEB3-19B6-3BC1-1C9E3DB9629A}"/>
          </ac:grpSpMkLst>
        </pc:grpChg>
        <pc:picChg chg="del">
          <ac:chgData name="Francisco Javier Bonet García" userId="c67cd2f5-7354-47bd-a51e-00312a09adde" providerId="ADAL" clId="{7E79CD46-D9AD-A147-B020-E4A8875B47B5}" dt="2024-02-13T16:14:43.574" v="115" actId="21"/>
          <ac:picMkLst>
            <pc:docMk/>
            <pc:sldMk cId="314160594" sldId="263"/>
            <ac:picMk id="3" creationId="{89738948-2974-9587-7C47-2E168803A9EE}"/>
          </ac:picMkLst>
        </pc:picChg>
        <pc:picChg chg="mod">
          <ac:chgData name="Francisco Javier Bonet García" userId="c67cd2f5-7354-47bd-a51e-00312a09adde" providerId="ADAL" clId="{7E79CD46-D9AD-A147-B020-E4A8875B47B5}" dt="2024-02-13T16:14:28.762" v="114" actId="1076"/>
          <ac:picMkLst>
            <pc:docMk/>
            <pc:sldMk cId="314160594" sldId="263"/>
            <ac:picMk id="3074" creationId="{4CE9966F-1ED6-3C50-B770-234607920697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08:55.533" v="7" actId="1076"/>
        <pc:sldMkLst>
          <pc:docMk/>
          <pc:sldMk cId="2040366220" sldId="265"/>
        </pc:sldMkLst>
        <pc:picChg chg="add mod">
          <ac:chgData name="Francisco Javier Bonet García" userId="c67cd2f5-7354-47bd-a51e-00312a09adde" providerId="ADAL" clId="{7E79CD46-D9AD-A147-B020-E4A8875B47B5}" dt="2024-02-13T16:08:55.533" v="7" actId="1076"/>
          <ac:picMkLst>
            <pc:docMk/>
            <pc:sldMk cId="2040366220" sldId="265"/>
            <ac:picMk id="2" creationId="{BD9782B2-A279-2DB8-9D9F-BE3C3D047701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09:52.018" v="12" actId="1076"/>
        <pc:sldMkLst>
          <pc:docMk/>
          <pc:sldMk cId="2589513207" sldId="266"/>
        </pc:sldMkLst>
        <pc:picChg chg="add mod">
          <ac:chgData name="Francisco Javier Bonet García" userId="c67cd2f5-7354-47bd-a51e-00312a09adde" providerId="ADAL" clId="{7E79CD46-D9AD-A147-B020-E4A8875B47B5}" dt="2024-02-13T16:09:52.018" v="12" actId="1076"/>
          <ac:picMkLst>
            <pc:docMk/>
            <pc:sldMk cId="2589513207" sldId="266"/>
            <ac:picMk id="3" creationId="{D7D2FFE0-2EDB-C855-38A5-F60E546C64F8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0:34.003" v="17" actId="1076"/>
        <pc:sldMkLst>
          <pc:docMk/>
          <pc:sldMk cId="2526259637" sldId="267"/>
        </pc:sldMkLst>
        <pc:picChg chg="add mod">
          <ac:chgData name="Francisco Javier Bonet García" userId="c67cd2f5-7354-47bd-a51e-00312a09adde" providerId="ADAL" clId="{7E79CD46-D9AD-A147-B020-E4A8875B47B5}" dt="2024-02-13T16:10:34.003" v="17" actId="1076"/>
          <ac:picMkLst>
            <pc:docMk/>
            <pc:sldMk cId="2526259637" sldId="267"/>
            <ac:picMk id="3" creationId="{8D92538B-B4BC-34D3-BC9B-340F12B0E9BD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1:06.605" v="22" actId="1076"/>
        <pc:sldMkLst>
          <pc:docMk/>
          <pc:sldMk cId="2898324652" sldId="268"/>
        </pc:sldMkLst>
        <pc:picChg chg="add mod">
          <ac:chgData name="Francisco Javier Bonet García" userId="c67cd2f5-7354-47bd-a51e-00312a09adde" providerId="ADAL" clId="{7E79CD46-D9AD-A147-B020-E4A8875B47B5}" dt="2024-02-13T16:11:06.605" v="22" actId="1076"/>
          <ac:picMkLst>
            <pc:docMk/>
            <pc:sldMk cId="2898324652" sldId="268"/>
            <ac:picMk id="3" creationId="{384ECD77-AD31-53F2-AB9F-33B240BE8FE6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1:33.155" v="26" actId="14100"/>
        <pc:sldMkLst>
          <pc:docMk/>
          <pc:sldMk cId="2279518389" sldId="269"/>
        </pc:sldMkLst>
        <pc:picChg chg="add mod">
          <ac:chgData name="Francisco Javier Bonet García" userId="c67cd2f5-7354-47bd-a51e-00312a09adde" providerId="ADAL" clId="{7E79CD46-D9AD-A147-B020-E4A8875B47B5}" dt="2024-02-13T16:11:33.155" v="26" actId="14100"/>
          <ac:picMkLst>
            <pc:docMk/>
            <pc:sldMk cId="2279518389" sldId="269"/>
            <ac:picMk id="3" creationId="{9811FEFF-B0CE-48C0-E3AD-D794A423929A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2:34.627" v="48" actId="1076"/>
        <pc:sldMkLst>
          <pc:docMk/>
          <pc:sldMk cId="3626585387" sldId="270"/>
        </pc:sldMkLst>
        <pc:spChg chg="add mod">
          <ac:chgData name="Francisco Javier Bonet García" userId="c67cd2f5-7354-47bd-a51e-00312a09adde" providerId="ADAL" clId="{7E79CD46-D9AD-A147-B020-E4A8875B47B5}" dt="2024-02-13T16:12:34.627" v="48" actId="1076"/>
          <ac:spMkLst>
            <pc:docMk/>
            <pc:sldMk cId="3626585387" sldId="270"/>
            <ac:spMk id="5" creationId="{3DE42D76-E9D1-1F94-E5DA-FD25BE76FC81}"/>
          </ac:spMkLst>
        </pc:spChg>
        <pc:picChg chg="add mod">
          <ac:chgData name="Francisco Javier Bonet García" userId="c67cd2f5-7354-47bd-a51e-00312a09adde" providerId="ADAL" clId="{7E79CD46-D9AD-A147-B020-E4A8875B47B5}" dt="2024-02-13T16:12:27.408" v="37" actId="1076"/>
          <ac:picMkLst>
            <pc:docMk/>
            <pc:sldMk cId="3626585387" sldId="270"/>
            <ac:picMk id="3" creationId="{868BA4B9-FCB3-2269-44DC-34D6D81A6BD7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3:00.458" v="55" actId="1076"/>
        <pc:sldMkLst>
          <pc:docMk/>
          <pc:sldMk cId="1976245089" sldId="271"/>
        </pc:sldMkLst>
        <pc:spChg chg="add mod">
          <ac:chgData name="Francisco Javier Bonet García" userId="c67cd2f5-7354-47bd-a51e-00312a09adde" providerId="ADAL" clId="{7E79CD46-D9AD-A147-B020-E4A8875B47B5}" dt="2024-02-13T16:13:00.458" v="55" actId="1076"/>
          <ac:spMkLst>
            <pc:docMk/>
            <pc:sldMk cId="1976245089" sldId="271"/>
            <ac:spMk id="5" creationId="{DC3EB0C8-7719-A9B0-5345-39048B680F2A}"/>
          </ac:spMkLst>
        </pc:spChg>
        <pc:picChg chg="add mod">
          <ac:chgData name="Francisco Javier Bonet García" userId="c67cd2f5-7354-47bd-a51e-00312a09adde" providerId="ADAL" clId="{7E79CD46-D9AD-A147-B020-E4A8875B47B5}" dt="2024-02-13T16:12:47.906" v="53" actId="1076"/>
          <ac:picMkLst>
            <pc:docMk/>
            <pc:sldMk cId="1976245089" sldId="271"/>
            <ac:picMk id="3" creationId="{4E35E660-DE32-E804-D683-1584A774AAB3}"/>
          </ac:picMkLst>
        </pc:picChg>
      </pc:sldChg>
      <pc:sldChg chg="addSp modSp new mod modAnim">
        <pc:chgData name="Francisco Javier Bonet García" userId="c67cd2f5-7354-47bd-a51e-00312a09adde" providerId="ADAL" clId="{7E79CD46-D9AD-A147-B020-E4A8875B47B5}" dt="2024-02-13T16:15:03.145" v="147" actId="1076"/>
        <pc:sldMkLst>
          <pc:docMk/>
          <pc:sldMk cId="3586646811" sldId="272"/>
        </pc:sldMkLst>
        <pc:spChg chg="add mod">
          <ac:chgData name="Francisco Javier Bonet García" userId="c67cd2f5-7354-47bd-a51e-00312a09adde" providerId="ADAL" clId="{7E79CD46-D9AD-A147-B020-E4A8875B47B5}" dt="2024-02-13T16:15:03.145" v="147" actId="1076"/>
          <ac:spMkLst>
            <pc:docMk/>
            <pc:sldMk cId="3586646811" sldId="272"/>
            <ac:spMk id="3" creationId="{3F5C9AFB-B4E6-FFC3-B584-94615644AB9D}"/>
          </ac:spMkLst>
        </pc:spChg>
        <pc:picChg chg="add mod">
          <ac:chgData name="Francisco Javier Bonet García" userId="c67cd2f5-7354-47bd-a51e-00312a09adde" providerId="ADAL" clId="{7E79CD46-D9AD-A147-B020-E4A8875B47B5}" dt="2024-02-13T16:14:48.895" v="118" actId="1076"/>
          <ac:picMkLst>
            <pc:docMk/>
            <pc:sldMk cId="3586646811" sldId="272"/>
            <ac:picMk id="2" creationId="{D02F70BB-F146-5D93-830C-CF46EC8FCDD4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6:04.147" v="228" actId="403"/>
        <pc:sldMkLst>
          <pc:docMk/>
          <pc:sldMk cId="2883379972" sldId="273"/>
        </pc:sldMkLst>
        <pc:spChg chg="add mod">
          <ac:chgData name="Francisco Javier Bonet García" userId="c67cd2f5-7354-47bd-a51e-00312a09adde" providerId="ADAL" clId="{7E79CD46-D9AD-A147-B020-E4A8875B47B5}" dt="2024-02-13T16:16:04.147" v="228" actId="403"/>
          <ac:spMkLst>
            <pc:docMk/>
            <pc:sldMk cId="2883379972" sldId="273"/>
            <ac:spMk id="4" creationId="{9287159F-34C9-7B2A-C670-E1B7DF1AAECA}"/>
          </ac:spMkLst>
        </pc:spChg>
        <pc:picChg chg="add mod">
          <ac:chgData name="Francisco Javier Bonet García" userId="c67cd2f5-7354-47bd-a51e-00312a09adde" providerId="ADAL" clId="{7E79CD46-D9AD-A147-B020-E4A8875B47B5}" dt="2024-02-13T16:15:46.479" v="155" actId="14100"/>
          <ac:picMkLst>
            <pc:docMk/>
            <pc:sldMk cId="2883379972" sldId="273"/>
            <ac:picMk id="3" creationId="{C1D26436-A5FD-53E0-C00B-521CBFD3B8EA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7:01.371" v="291" actId="1076"/>
        <pc:sldMkLst>
          <pc:docMk/>
          <pc:sldMk cId="3863521001" sldId="274"/>
        </pc:sldMkLst>
        <pc:spChg chg="add mod">
          <ac:chgData name="Francisco Javier Bonet García" userId="c67cd2f5-7354-47bd-a51e-00312a09adde" providerId="ADAL" clId="{7E79CD46-D9AD-A147-B020-E4A8875B47B5}" dt="2024-02-13T16:17:00.517" v="290" actId="1076"/>
          <ac:spMkLst>
            <pc:docMk/>
            <pc:sldMk cId="3863521001" sldId="274"/>
            <ac:spMk id="4" creationId="{A8FF5039-D950-2233-3054-6254D3E1D523}"/>
          </ac:spMkLst>
        </pc:spChg>
        <pc:picChg chg="add mod">
          <ac:chgData name="Francisco Javier Bonet García" userId="c67cd2f5-7354-47bd-a51e-00312a09adde" providerId="ADAL" clId="{7E79CD46-D9AD-A147-B020-E4A8875B47B5}" dt="2024-02-13T16:17:01.371" v="291" actId="1076"/>
          <ac:picMkLst>
            <pc:docMk/>
            <pc:sldMk cId="3863521001" sldId="274"/>
            <ac:picMk id="3" creationId="{781908AB-E0DF-1E8D-A5E9-22FED11622D0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7:36.721" v="301" actId="14100"/>
        <pc:sldMkLst>
          <pc:docMk/>
          <pc:sldMk cId="3714568197" sldId="275"/>
        </pc:sldMkLst>
        <pc:spChg chg="add mod">
          <ac:chgData name="Francisco Javier Bonet García" userId="c67cd2f5-7354-47bd-a51e-00312a09adde" providerId="ADAL" clId="{7E79CD46-D9AD-A147-B020-E4A8875B47B5}" dt="2024-02-13T16:17:36.721" v="301" actId="14100"/>
          <ac:spMkLst>
            <pc:docMk/>
            <pc:sldMk cId="3714568197" sldId="275"/>
            <ac:spMk id="5" creationId="{CE45000A-692D-F679-27FE-8C26ACE789CF}"/>
          </ac:spMkLst>
        </pc:spChg>
        <pc:picChg chg="add mod">
          <ac:chgData name="Francisco Javier Bonet García" userId="c67cd2f5-7354-47bd-a51e-00312a09adde" providerId="ADAL" clId="{7E79CD46-D9AD-A147-B020-E4A8875B47B5}" dt="2024-02-13T16:17:28.383" v="295" actId="1076"/>
          <ac:picMkLst>
            <pc:docMk/>
            <pc:sldMk cId="3714568197" sldId="275"/>
            <ac:picMk id="3" creationId="{832F32E0-E408-67AD-14B0-2F68D007D4B6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8:27.251" v="311" actId="1076"/>
        <pc:sldMkLst>
          <pc:docMk/>
          <pc:sldMk cId="2398283941" sldId="276"/>
        </pc:sldMkLst>
        <pc:spChg chg="add mod">
          <ac:chgData name="Francisco Javier Bonet García" userId="c67cd2f5-7354-47bd-a51e-00312a09adde" providerId="ADAL" clId="{7E79CD46-D9AD-A147-B020-E4A8875B47B5}" dt="2024-02-13T16:18:27.251" v="311" actId="1076"/>
          <ac:spMkLst>
            <pc:docMk/>
            <pc:sldMk cId="2398283941" sldId="276"/>
            <ac:spMk id="3" creationId="{374CEC26-89E2-2213-8420-3D7EA1BE3720}"/>
          </ac:spMkLst>
        </pc:spChg>
        <pc:picChg chg="add mod">
          <ac:chgData name="Francisco Javier Bonet García" userId="c67cd2f5-7354-47bd-a51e-00312a09adde" providerId="ADAL" clId="{7E79CD46-D9AD-A147-B020-E4A8875B47B5}" dt="2024-02-13T16:18:27.251" v="311" actId="1076"/>
          <ac:picMkLst>
            <pc:docMk/>
            <pc:sldMk cId="2398283941" sldId="276"/>
            <ac:picMk id="5" creationId="{ACA549FE-0BAF-34BE-A2E3-B4D357B9ACED}"/>
          </ac:picMkLst>
        </pc:picChg>
      </pc:sldChg>
      <pc:sldChg chg="addSp modSp new mod">
        <pc:chgData name="Francisco Javier Bonet García" userId="c67cd2f5-7354-47bd-a51e-00312a09adde" providerId="ADAL" clId="{7E79CD46-D9AD-A147-B020-E4A8875B47B5}" dt="2024-02-13T16:18:49.834" v="319" actId="14100"/>
        <pc:sldMkLst>
          <pc:docMk/>
          <pc:sldMk cId="4224672115" sldId="277"/>
        </pc:sldMkLst>
        <pc:spChg chg="add mod">
          <ac:chgData name="Francisco Javier Bonet García" userId="c67cd2f5-7354-47bd-a51e-00312a09adde" providerId="ADAL" clId="{7E79CD46-D9AD-A147-B020-E4A8875B47B5}" dt="2024-02-13T16:18:49.834" v="319" actId="14100"/>
          <ac:spMkLst>
            <pc:docMk/>
            <pc:sldMk cId="4224672115" sldId="277"/>
            <ac:spMk id="3" creationId="{4A0BA3FE-F8F0-FC18-32DF-45094274BCC9}"/>
          </ac:spMkLst>
        </pc:spChg>
      </pc:sldChg>
      <pc:sldChg chg="addSp modSp new mod">
        <pc:chgData name="Francisco Javier Bonet García" userId="c67cd2f5-7354-47bd-a51e-00312a09adde" providerId="ADAL" clId="{7E79CD46-D9AD-A147-B020-E4A8875B47B5}" dt="2024-02-13T16:19:44.271" v="332" actId="1076"/>
        <pc:sldMkLst>
          <pc:docMk/>
          <pc:sldMk cId="3049843950" sldId="278"/>
        </pc:sldMkLst>
        <pc:spChg chg="add mod">
          <ac:chgData name="Francisco Javier Bonet García" userId="c67cd2f5-7354-47bd-a51e-00312a09adde" providerId="ADAL" clId="{7E79CD46-D9AD-A147-B020-E4A8875B47B5}" dt="2024-02-13T16:19:30.620" v="330" actId="1076"/>
          <ac:spMkLst>
            <pc:docMk/>
            <pc:sldMk cId="3049843950" sldId="278"/>
            <ac:spMk id="3" creationId="{28D352D1-2470-4DEB-EAD1-D2555F293B63}"/>
          </ac:spMkLst>
        </pc:spChg>
        <pc:picChg chg="add mod">
          <ac:chgData name="Francisco Javier Bonet García" userId="c67cd2f5-7354-47bd-a51e-00312a09adde" providerId="ADAL" clId="{7E79CD46-D9AD-A147-B020-E4A8875B47B5}" dt="2024-02-13T16:19:44.271" v="332" actId="1076"/>
          <ac:picMkLst>
            <pc:docMk/>
            <pc:sldMk cId="3049843950" sldId="278"/>
            <ac:picMk id="5" creationId="{6A4AC835-D3F0-740F-BC0D-F9C03A0C63B9}"/>
          </ac:picMkLst>
        </pc:picChg>
      </pc:sldChg>
      <pc:sldChg chg="new del">
        <pc:chgData name="Francisco Javier Bonet García" userId="c67cd2f5-7354-47bd-a51e-00312a09adde" providerId="ADAL" clId="{7E79CD46-D9AD-A147-B020-E4A8875B47B5}" dt="2024-02-13T16:19:58.072" v="334" actId="2696"/>
        <pc:sldMkLst>
          <pc:docMk/>
          <pc:sldMk cId="1296021691" sldId="279"/>
        </pc:sldMkLst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9584B0-EF45-564E-B7CA-1EABACEDEB83}" type="datetimeFigureOut">
              <a:rPr lang="en-ES" smtClean="0"/>
              <a:t>6/9/24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316DA-A229-FF45-999A-D3BF8F4F10EB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025444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- El primer principio tiene que ver con la motivación. </a:t>
            </a:r>
          </a:p>
          <a:p>
            <a:r>
              <a:rPr lang="en-ES" dirty="0"/>
              <a:t>- Me pagan por ser profesor. </a:t>
            </a:r>
          </a:p>
          <a:p>
            <a:r>
              <a:rPr lang="en-ES" dirty="0"/>
              <a:t>- Estaría más a gusto en mi casa leyendo.</a:t>
            </a:r>
          </a:p>
          <a:p>
            <a:r>
              <a:rPr lang="en-ES" dirty="0"/>
              <a:t>- Pero al mismo tiempo, me hace ilusión estar aquí.</a:t>
            </a:r>
          </a:p>
          <a:p>
            <a:r>
              <a:rPr lang="en-ES" dirty="0"/>
              <a:t>- Me gusta dar clase y además sobre esta disciplina.</a:t>
            </a:r>
          </a:p>
          <a:p>
            <a:r>
              <a:rPr lang="en-ES" dirty="0"/>
              <a:t>- Os cuento esto porque dicen que la ilusión es contagiosa.</a:t>
            </a:r>
          </a:p>
          <a:p>
            <a:r>
              <a:rPr lang="en-ES" dirty="0"/>
              <a:t>- Y quisiera contagiar esa ilusión.</a:t>
            </a:r>
          </a:p>
          <a:p>
            <a:r>
              <a:rPr lang="en-ES" dirty="0"/>
              <a:t>- La razón es que cuando uno está motivado o ilusionado aprende más y mejor.</a:t>
            </a:r>
          </a:p>
          <a:p>
            <a:r>
              <a:rPr lang="en-ES" dirty="0"/>
              <a:t>- Y mi objetivo es ese, que aprendáis más y mejor.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51308E-E04C-064E-9BDE-D08DC4BAD9A3}" type="slidenum">
              <a:rPr lang="en-ES" smtClean="0"/>
              <a:t>10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74391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- Otro aspecto fundamental del aprendizaje es la utilidad del mismo.</a:t>
            </a:r>
          </a:p>
          <a:p>
            <a:r>
              <a:rPr lang="en-ES" dirty="0"/>
              <a:t>- Seguro que os habéis hecho esta pregunta alguna vez.</a:t>
            </a:r>
          </a:p>
          <a:p>
            <a:r>
              <a:rPr lang="en-ES" dirty="0"/>
              <a:t>- Espero que la respuesta no sea algo parecido a esto.</a:t>
            </a:r>
          </a:p>
          <a:p>
            <a:r>
              <a:rPr lang="en-ES" dirty="0"/>
              <a:t>- Cuando lo que estudiamos tiene utilidad lo aprendemos mejor.</a:t>
            </a:r>
          </a:p>
          <a:p>
            <a:r>
              <a:rPr lang="en-ES" dirty="0"/>
              <a:t>- Por suerte o por desgracia, tendremos muchas oportunidades de aplicar lo que aprendamos en esta asignatura.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51308E-E04C-064E-9BDE-D08DC4BAD9A3}" type="slidenum">
              <a:rPr lang="en-ES" smtClean="0"/>
              <a:t>11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72867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- Un aspecto que limita el aprendizaje es el miedo a saber poco.</a:t>
            </a:r>
          </a:p>
          <a:p>
            <a:r>
              <a:rPr lang="en-ES" dirty="0"/>
              <a:t>- Eso os limita y reduce vuestra participación en clase. Os cuesta expresar dudas por temor a decir alguna tontería, a tener menos puntos o a quedar mal ante los compañeros. </a:t>
            </a:r>
          </a:p>
          <a:p>
            <a:r>
              <a:rPr lang="en-ES" dirty="0"/>
              <a:t>- Os veis más pequeños que el profesor y eso os cohibe.</a:t>
            </a:r>
          </a:p>
          <a:p>
            <a:r>
              <a:rPr lang="en-ES" dirty="0"/>
              <a:t>- Es obvio que yo sé más que vosotros de esto.</a:t>
            </a:r>
          </a:p>
          <a:p>
            <a:r>
              <a:rPr lang="en-ES" dirty="0"/>
              <a:t>- Mal estaríamos si fuera al revés.</a:t>
            </a:r>
          </a:p>
          <a:p>
            <a:r>
              <a:rPr lang="en-ES" dirty="0"/>
              <a:t>- Aunque no creáis que yo sé tanto…</a:t>
            </a:r>
          </a:p>
          <a:p>
            <a:r>
              <a:rPr lang="en-ES" dirty="0"/>
              <a:t>- Lo importante de esto es que aprendemos de los errores fundamentalmente.</a:t>
            </a:r>
          </a:p>
          <a:p>
            <a:r>
              <a:rPr lang="en-ES" dirty="0"/>
              <a:t>- Nadie nace sabiendo. Si no te equivocas aprendes más lento y más superficialmente.</a:t>
            </a:r>
          </a:p>
          <a:p>
            <a:r>
              <a:rPr lang="en-ES" dirty="0"/>
              <a:t>- Así que, por favor, participad en clase: equivocaros. Juntos transformaremos esos errores en aprendizaje.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51308E-E04C-064E-9BDE-D08DC4BAD9A3}" type="slidenum">
              <a:rPr lang="en-ES" smtClean="0"/>
              <a:t>12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94032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- Para animaros más a que participéis me pondré un poco moñas. </a:t>
            </a:r>
          </a:p>
          <a:p>
            <a:r>
              <a:rPr lang="en-ES" dirty="0"/>
              <a:t>- Confío en vosotros. La confianza es muy importante para establecer una relación profesor-estudiante edificante.</a:t>
            </a:r>
          </a:p>
          <a:p>
            <a:r>
              <a:rPr lang="en-ES" dirty="0"/>
              <a:t>- Os estimo como personas y eso implica que confío en vuestra capacidad.</a:t>
            </a:r>
          </a:p>
          <a:p>
            <a:r>
              <a:rPr lang="en-ES" dirty="0"/>
              <a:t>- De ahí se deduce que mis exigencias estarán alineadas con dicha confianza.</a:t>
            </a:r>
          </a:p>
          <a:p>
            <a:r>
              <a:rPr lang="en-ES" dirty="0"/>
              <a:t>- Esto quiere decir que tendréis que trabajar durante la asignatura.</a:t>
            </a:r>
          </a:p>
          <a:p>
            <a:r>
              <a:rPr lang="en-ES" dirty="0"/>
              <a:t>- Si no lo hiciera estaría ofendiendo esa confianza.</a:t>
            </a:r>
          </a:p>
          <a:p>
            <a:r>
              <a:rPr lang="en-ES" dirty="0"/>
              <a:t>- Para mí, vosotros no sois solo lo que veis en el espejo.  También sois los profesionales que gestionaréis un espacio protegido dentro de unos años o algo similar.</a:t>
            </a:r>
          </a:p>
          <a:p>
            <a:r>
              <a:rPr lang="en-ES" dirty="0"/>
              <a:t>- Os exigiré de acuerdo a esa confizanza.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51308E-E04C-064E-9BDE-D08DC4BAD9A3}" type="slidenum">
              <a:rPr lang="en-ES" smtClean="0"/>
              <a:t>14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77271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1122363"/>
            <a:ext cx="87439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5875" y="3602038"/>
            <a:ext cx="77152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431713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53724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1635" y="365125"/>
            <a:ext cx="2218134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7232" y="365125"/>
            <a:ext cx="6525816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414755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04610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874" y="1709740"/>
            <a:ext cx="887253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874" y="4589465"/>
            <a:ext cx="887253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48841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7231" y="1825625"/>
            <a:ext cx="4371975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794" y="1825625"/>
            <a:ext cx="4371975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42661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365126"/>
            <a:ext cx="8872538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72" y="1681163"/>
            <a:ext cx="43518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572" y="2505075"/>
            <a:ext cx="4351883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7794" y="1681163"/>
            <a:ext cx="437331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7794" y="2505075"/>
            <a:ext cx="4373315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6144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579942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32363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3315" y="987426"/>
            <a:ext cx="520779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451150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73315" y="987426"/>
            <a:ext cx="5207794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66874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7231" y="365126"/>
            <a:ext cx="88725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231" y="1825625"/>
            <a:ext cx="88725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7231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D0628-F916-2843-856A-F0AC4AA62FFF}" type="datetimeFigureOut">
              <a:rPr lang="en-ES" smtClean="0"/>
              <a:t>6/9/24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7569" y="6356352"/>
            <a:ext cx="34718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65194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EB67C4-E7AD-4543-ABD6-4EC423D867E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15294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+IKwjvQ5h9_dlODVk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BF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D631E7-5E39-CE5C-8DD0-B1F478A441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BC2F7EF5-FB55-D12B-39F6-289586728462}"/>
              </a:ext>
            </a:extLst>
          </p:cNvPr>
          <p:cNvGrpSpPr/>
          <p:nvPr/>
        </p:nvGrpSpPr>
        <p:grpSpPr>
          <a:xfrm>
            <a:off x="0" y="2867980"/>
            <a:ext cx="3235420" cy="3990020"/>
            <a:chOff x="754600" y="2867980"/>
            <a:chExt cx="3235420" cy="3990020"/>
          </a:xfrm>
        </p:grpSpPr>
        <p:pic>
          <p:nvPicPr>
            <p:cNvPr id="9" name="Picture 8" descr="Cartoon of a person with glasses&#10;&#10;Description automatically generated">
              <a:extLst>
                <a:ext uri="{FF2B5EF4-FFF2-40B4-BE49-F238E27FC236}">
                  <a16:creationId xmlns:a16="http://schemas.microsoft.com/office/drawing/2014/main" id="{1A8763D1-FE8C-512E-C2AF-3B99347744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13"/>
            <a:stretch/>
          </p:blipFill>
          <p:spPr>
            <a:xfrm>
              <a:off x="754600" y="2867980"/>
              <a:ext cx="3235420" cy="3990020"/>
            </a:xfrm>
            <a:prstGeom prst="rect">
              <a:avLst/>
            </a:prstGeom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7CA4FA8-373B-3B59-5827-2A56A880BE14}"/>
                </a:ext>
              </a:extLst>
            </p:cNvPr>
            <p:cNvSpPr/>
            <p:nvPr/>
          </p:nvSpPr>
          <p:spPr>
            <a:xfrm>
              <a:off x="1038688" y="4323425"/>
              <a:ext cx="461639" cy="461639"/>
            </a:xfrm>
            <a:prstGeom prst="ellipse">
              <a:avLst/>
            </a:prstGeom>
            <a:solidFill>
              <a:srgbClr val="F9FB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4" name="Oval Callout 3">
            <a:extLst>
              <a:ext uri="{FF2B5EF4-FFF2-40B4-BE49-F238E27FC236}">
                <a16:creationId xmlns:a16="http://schemas.microsoft.com/office/drawing/2014/main" id="{7B2A0D03-3A29-F4F6-77AF-C75CC5FA4EDF}"/>
              </a:ext>
            </a:extLst>
          </p:cNvPr>
          <p:cNvSpPr/>
          <p:nvPr/>
        </p:nvSpPr>
        <p:spPr>
          <a:xfrm>
            <a:off x="2370337" y="257452"/>
            <a:ext cx="7217545" cy="5033639"/>
          </a:xfrm>
          <a:prstGeom prst="wedgeEllipseCallout">
            <a:avLst>
              <a:gd name="adj1" fmla="val -55208"/>
              <a:gd name="adj2" fmla="val 3049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30406F-36C0-5DF3-8AA2-01D50E5FE600}"/>
              </a:ext>
            </a:extLst>
          </p:cNvPr>
          <p:cNvSpPr txBox="1"/>
          <p:nvPr/>
        </p:nvSpPr>
        <p:spPr>
          <a:xfrm>
            <a:off x="3221591" y="2072296"/>
            <a:ext cx="551503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7000" dirty="0"/>
              <a:t>¡Bienvenid@s!</a:t>
            </a:r>
          </a:p>
        </p:txBody>
      </p:sp>
    </p:spTree>
    <p:extLst>
      <p:ext uri="{BB962C8B-B14F-4D97-AF65-F5344CB8AC3E}">
        <p14:creationId xmlns:p14="http://schemas.microsoft.com/office/powerpoint/2010/main" val="896408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1257F8-AB6D-B09C-871E-E487EAAD11F5}"/>
              </a:ext>
            </a:extLst>
          </p:cNvPr>
          <p:cNvSpPr txBox="1"/>
          <p:nvPr/>
        </p:nvSpPr>
        <p:spPr>
          <a:xfrm>
            <a:off x="628495" y="2090172"/>
            <a:ext cx="35836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La </a:t>
            </a:r>
            <a:r>
              <a:rPr lang="en-GB" sz="2400" b="1" dirty="0" err="1"/>
              <a:t>ilusión</a:t>
            </a:r>
            <a:r>
              <a:rPr lang="en-GB" sz="2400" b="1" dirty="0"/>
              <a:t> y </a:t>
            </a:r>
            <a:r>
              <a:rPr lang="en-GB" sz="2400" b="1" dirty="0" err="1"/>
              <a:t>su</a:t>
            </a:r>
            <a:r>
              <a:rPr lang="en-GB" sz="2400" b="1" dirty="0"/>
              <a:t> </a:t>
            </a:r>
            <a:r>
              <a:rPr lang="en-GB" sz="2400" b="1" dirty="0" err="1"/>
              <a:t>contagio</a:t>
            </a:r>
            <a:endParaRPr lang="en-GB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La </a:t>
            </a:r>
            <a:r>
              <a:rPr lang="en-GB" sz="2400" dirty="0" err="1"/>
              <a:t>motivación</a:t>
            </a:r>
            <a:r>
              <a:rPr lang="en-GB" sz="2400" dirty="0"/>
              <a:t> es clave para </a:t>
            </a:r>
            <a:r>
              <a:rPr lang="en-GB" sz="2400" dirty="0" err="1"/>
              <a:t>el</a:t>
            </a:r>
            <a:r>
              <a:rPr lang="en-GB" sz="2400" dirty="0"/>
              <a:t> </a:t>
            </a:r>
            <a:r>
              <a:rPr lang="en-GB" sz="2400" dirty="0" err="1"/>
              <a:t>aprendizaje</a:t>
            </a:r>
            <a:r>
              <a:rPr lang="en-GB" sz="2400" dirty="0"/>
              <a:t> profundo.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Me </a:t>
            </a:r>
            <a:r>
              <a:rPr lang="en-GB" sz="2400" dirty="0" err="1"/>
              <a:t>gustaría</a:t>
            </a:r>
            <a:r>
              <a:rPr lang="en-GB" sz="2400" dirty="0"/>
              <a:t> </a:t>
            </a:r>
            <a:r>
              <a:rPr lang="en-GB" sz="2400" dirty="0" err="1"/>
              <a:t>contagiaros</a:t>
            </a:r>
            <a:r>
              <a:rPr lang="en-GB" sz="2400" dirty="0"/>
              <a:t> mi </a:t>
            </a:r>
            <a:r>
              <a:rPr lang="en-GB" sz="2400" dirty="0" err="1"/>
              <a:t>ilusión</a:t>
            </a:r>
            <a:r>
              <a:rPr lang="en-GB" sz="2400" dirty="0"/>
              <a:t> </a:t>
            </a:r>
            <a:r>
              <a:rPr lang="en-GB" sz="2400" dirty="0" err="1"/>
              <a:t>por</a:t>
            </a:r>
            <a:r>
              <a:rPr lang="en-GB" sz="2400" dirty="0"/>
              <a:t> </a:t>
            </a:r>
            <a:r>
              <a:rPr lang="en-GB" sz="2400" dirty="0" err="1"/>
              <a:t>esta</a:t>
            </a:r>
            <a:r>
              <a:rPr lang="en-GB" sz="2400" dirty="0"/>
              <a:t> </a:t>
            </a:r>
            <a:r>
              <a:rPr lang="en-GB" sz="2400" dirty="0" err="1"/>
              <a:t>disciplina</a:t>
            </a:r>
            <a:r>
              <a:rPr lang="en-GB" sz="2400" dirty="0"/>
              <a:t>.</a:t>
            </a:r>
          </a:p>
        </p:txBody>
      </p:sp>
      <p:pic>
        <p:nvPicPr>
          <p:cNvPr id="6" name="Picture 5" descr="A comic book page with a person in a garment&#10;&#10;Description automatically generated">
            <a:extLst>
              <a:ext uri="{FF2B5EF4-FFF2-40B4-BE49-F238E27FC236}">
                <a16:creationId xmlns:a16="http://schemas.microsoft.com/office/drawing/2014/main" id="{6CD61414-03A6-6D12-FF58-43F79ADE0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581" y="650644"/>
            <a:ext cx="5237846" cy="5273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CF3F4E9-61A4-869B-CBEC-A7434F8D2355}"/>
              </a:ext>
            </a:extLst>
          </p:cNvPr>
          <p:cNvGrpSpPr/>
          <p:nvPr/>
        </p:nvGrpSpPr>
        <p:grpSpPr>
          <a:xfrm>
            <a:off x="3899658" y="686623"/>
            <a:ext cx="5853886" cy="5228862"/>
            <a:chOff x="1990873" y="92597"/>
            <a:chExt cx="6398134" cy="5715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6E36DC4-FD52-45D0-41D7-B98A25357FA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90873" y="92597"/>
              <a:ext cx="6398134" cy="5715000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8FD841-5268-91FF-4B43-E1F70168BB76}"/>
                </a:ext>
              </a:extLst>
            </p:cNvPr>
            <p:cNvGrpSpPr/>
            <p:nvPr/>
          </p:nvGrpSpPr>
          <p:grpSpPr>
            <a:xfrm>
              <a:off x="5402470" y="632190"/>
              <a:ext cx="1572591" cy="1386558"/>
              <a:chOff x="5402470" y="632190"/>
              <a:chExt cx="1572591" cy="1386558"/>
            </a:xfrm>
          </p:grpSpPr>
          <p:pic>
            <p:nvPicPr>
              <p:cNvPr id="6" name="Picture 2" descr="Global Health Policy - MedTech Europe, from diagnosis to cure">
                <a:extLst>
                  <a:ext uri="{FF2B5EF4-FFF2-40B4-BE49-F238E27FC236}">
                    <a16:creationId xmlns:a16="http://schemas.microsoft.com/office/drawing/2014/main" id="{FF5B6559-57C9-48B2-693A-BA2E415975D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829" r="18406" b="3602"/>
              <a:stretch/>
            </p:blipFill>
            <p:spPr bwMode="auto">
              <a:xfrm>
                <a:off x="5434040" y="632190"/>
                <a:ext cx="1492657" cy="1354239"/>
              </a:xfrm>
              <a:prstGeom prst="ellipse">
                <a:avLst/>
              </a:prstGeom>
              <a:noFill/>
              <a:ln w="22225">
                <a:solidFill>
                  <a:schemeClr val="bg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54BBB51-EFAC-5EFB-89F5-FC1A1F952C9C}"/>
                  </a:ext>
                </a:extLst>
              </p:cNvPr>
              <p:cNvSpPr/>
              <p:nvPr/>
            </p:nvSpPr>
            <p:spPr>
              <a:xfrm>
                <a:off x="5402470" y="803965"/>
                <a:ext cx="203200" cy="291548"/>
              </a:xfrm>
              <a:custGeom>
                <a:avLst/>
                <a:gdLst>
                  <a:gd name="connsiteX0" fmla="*/ 145773 w 203200"/>
                  <a:gd name="connsiteY0" fmla="*/ 0 h 291548"/>
                  <a:gd name="connsiteX1" fmla="*/ 0 w 203200"/>
                  <a:gd name="connsiteY1" fmla="*/ 92765 h 291548"/>
                  <a:gd name="connsiteX2" fmla="*/ 0 w 203200"/>
                  <a:gd name="connsiteY2" fmla="*/ 291548 h 291548"/>
                  <a:gd name="connsiteX3" fmla="*/ 66260 w 203200"/>
                  <a:gd name="connsiteY3" fmla="*/ 291548 h 291548"/>
                  <a:gd name="connsiteX4" fmla="*/ 66260 w 203200"/>
                  <a:gd name="connsiteY4" fmla="*/ 291548 h 291548"/>
                  <a:gd name="connsiteX5" fmla="*/ 79513 w 203200"/>
                  <a:gd name="connsiteY5" fmla="*/ 225287 h 291548"/>
                  <a:gd name="connsiteX6" fmla="*/ 83930 w 203200"/>
                  <a:gd name="connsiteY6" fmla="*/ 212035 h 291548"/>
                  <a:gd name="connsiteX7" fmla="*/ 88347 w 203200"/>
                  <a:gd name="connsiteY7" fmla="*/ 198783 h 291548"/>
                  <a:gd name="connsiteX8" fmla="*/ 97182 w 203200"/>
                  <a:gd name="connsiteY8" fmla="*/ 185531 h 291548"/>
                  <a:gd name="connsiteX9" fmla="*/ 101600 w 203200"/>
                  <a:gd name="connsiteY9" fmla="*/ 172278 h 291548"/>
                  <a:gd name="connsiteX10" fmla="*/ 128104 w 203200"/>
                  <a:gd name="connsiteY10" fmla="*/ 154609 h 291548"/>
                  <a:gd name="connsiteX11" fmla="*/ 136939 w 203200"/>
                  <a:gd name="connsiteY11" fmla="*/ 141357 h 291548"/>
                  <a:gd name="connsiteX12" fmla="*/ 150191 w 203200"/>
                  <a:gd name="connsiteY12" fmla="*/ 132522 h 291548"/>
                  <a:gd name="connsiteX13" fmla="*/ 176695 w 203200"/>
                  <a:gd name="connsiteY13" fmla="*/ 92765 h 291548"/>
                  <a:gd name="connsiteX14" fmla="*/ 185530 w 203200"/>
                  <a:gd name="connsiteY14" fmla="*/ 79513 h 291548"/>
                  <a:gd name="connsiteX15" fmla="*/ 203200 w 203200"/>
                  <a:gd name="connsiteY15" fmla="*/ 61844 h 291548"/>
                  <a:gd name="connsiteX16" fmla="*/ 145773 w 203200"/>
                  <a:gd name="connsiteY16" fmla="*/ 0 h 291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03200" h="291548">
                    <a:moveTo>
                      <a:pt x="145773" y="0"/>
                    </a:moveTo>
                    <a:lnTo>
                      <a:pt x="0" y="92765"/>
                    </a:lnTo>
                    <a:lnTo>
                      <a:pt x="0" y="291548"/>
                    </a:lnTo>
                    <a:lnTo>
                      <a:pt x="66260" y="291548"/>
                    </a:lnTo>
                    <a:lnTo>
                      <a:pt x="66260" y="291548"/>
                    </a:lnTo>
                    <a:cubicBezTo>
                      <a:pt x="71707" y="242534"/>
                      <a:pt x="66461" y="264443"/>
                      <a:pt x="79513" y="225287"/>
                    </a:cubicBezTo>
                    <a:lnTo>
                      <a:pt x="83930" y="212035"/>
                    </a:lnTo>
                    <a:cubicBezTo>
                      <a:pt x="85402" y="207618"/>
                      <a:pt x="85764" y="202657"/>
                      <a:pt x="88347" y="198783"/>
                    </a:cubicBezTo>
                    <a:cubicBezTo>
                      <a:pt x="91292" y="194366"/>
                      <a:pt x="94808" y="190280"/>
                      <a:pt x="97182" y="185531"/>
                    </a:cubicBezTo>
                    <a:cubicBezTo>
                      <a:pt x="99265" y="181366"/>
                      <a:pt x="98307" y="175571"/>
                      <a:pt x="101600" y="172278"/>
                    </a:cubicBezTo>
                    <a:cubicBezTo>
                      <a:pt x="109108" y="164770"/>
                      <a:pt x="128104" y="154609"/>
                      <a:pt x="128104" y="154609"/>
                    </a:cubicBezTo>
                    <a:cubicBezTo>
                      <a:pt x="131049" y="150192"/>
                      <a:pt x="133185" y="145111"/>
                      <a:pt x="136939" y="141357"/>
                    </a:cubicBezTo>
                    <a:cubicBezTo>
                      <a:pt x="140693" y="137603"/>
                      <a:pt x="146695" y="136517"/>
                      <a:pt x="150191" y="132522"/>
                    </a:cubicBezTo>
                    <a:cubicBezTo>
                      <a:pt x="150194" y="132519"/>
                      <a:pt x="172277" y="99393"/>
                      <a:pt x="176695" y="92765"/>
                    </a:cubicBezTo>
                    <a:cubicBezTo>
                      <a:pt x="179640" y="88348"/>
                      <a:pt x="181113" y="82458"/>
                      <a:pt x="185530" y="79513"/>
                    </a:cubicBezTo>
                    <a:cubicBezTo>
                      <a:pt x="201521" y="68852"/>
                      <a:pt x="196407" y="75426"/>
                      <a:pt x="203200" y="61844"/>
                    </a:cubicBezTo>
                    <a:lnTo>
                      <a:pt x="14577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 sz="2200"/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id="{A48F22C7-C715-9621-D20D-4BE3C2747243}"/>
                  </a:ext>
                </a:extLst>
              </p:cNvPr>
              <p:cNvSpPr/>
              <p:nvPr/>
            </p:nvSpPr>
            <p:spPr>
              <a:xfrm>
                <a:off x="6564243" y="1395896"/>
                <a:ext cx="410818" cy="622852"/>
              </a:xfrm>
              <a:custGeom>
                <a:avLst/>
                <a:gdLst>
                  <a:gd name="connsiteX0" fmla="*/ 70679 w 410818"/>
                  <a:gd name="connsiteY0" fmla="*/ 622852 h 622852"/>
                  <a:gd name="connsiteX1" fmla="*/ 388731 w 410818"/>
                  <a:gd name="connsiteY1" fmla="*/ 410817 h 622852"/>
                  <a:gd name="connsiteX2" fmla="*/ 393148 w 410818"/>
                  <a:gd name="connsiteY2" fmla="*/ 401982 h 622852"/>
                  <a:gd name="connsiteX3" fmla="*/ 410818 w 410818"/>
                  <a:gd name="connsiteY3" fmla="*/ 0 h 622852"/>
                  <a:gd name="connsiteX4" fmla="*/ 265044 w 410818"/>
                  <a:gd name="connsiteY4" fmla="*/ 260626 h 622852"/>
                  <a:gd name="connsiteX5" fmla="*/ 172279 w 410818"/>
                  <a:gd name="connsiteY5" fmla="*/ 357808 h 622852"/>
                  <a:gd name="connsiteX6" fmla="*/ 88348 w 410818"/>
                  <a:gd name="connsiteY6" fmla="*/ 432904 h 622852"/>
                  <a:gd name="connsiteX7" fmla="*/ 17670 w 410818"/>
                  <a:gd name="connsiteY7" fmla="*/ 512417 h 622852"/>
                  <a:gd name="connsiteX8" fmla="*/ 0 w 410818"/>
                  <a:gd name="connsiteY8" fmla="*/ 565426 h 622852"/>
                  <a:gd name="connsiteX9" fmla="*/ 70679 w 410818"/>
                  <a:gd name="connsiteY9" fmla="*/ 622852 h 6228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0818" h="622852">
                    <a:moveTo>
                      <a:pt x="70679" y="622852"/>
                    </a:moveTo>
                    <a:lnTo>
                      <a:pt x="388731" y="410817"/>
                    </a:lnTo>
                    <a:lnTo>
                      <a:pt x="393148" y="401982"/>
                    </a:lnTo>
                    <a:lnTo>
                      <a:pt x="410818" y="0"/>
                    </a:lnTo>
                    <a:lnTo>
                      <a:pt x="265044" y="260626"/>
                    </a:lnTo>
                    <a:lnTo>
                      <a:pt x="172279" y="357808"/>
                    </a:lnTo>
                    <a:lnTo>
                      <a:pt x="88348" y="432904"/>
                    </a:lnTo>
                    <a:lnTo>
                      <a:pt x="17670" y="512417"/>
                    </a:lnTo>
                    <a:lnTo>
                      <a:pt x="0" y="565426"/>
                    </a:lnTo>
                    <a:lnTo>
                      <a:pt x="70679" y="62285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 sz="2200"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6B3733B-74B4-49DC-C02E-78B3C6046B78}"/>
              </a:ext>
            </a:extLst>
          </p:cNvPr>
          <p:cNvSpPr txBox="1"/>
          <p:nvPr/>
        </p:nvSpPr>
        <p:spPr>
          <a:xfrm>
            <a:off x="533456" y="2838837"/>
            <a:ext cx="374898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¿Para </a:t>
            </a:r>
            <a:r>
              <a:rPr lang="en-GB" b="1" dirty="0" err="1"/>
              <a:t>qué</a:t>
            </a:r>
            <a:r>
              <a:rPr lang="en-GB" b="1" dirty="0"/>
              <a:t> </a:t>
            </a:r>
            <a:r>
              <a:rPr lang="en-GB" b="1" dirty="0" err="1"/>
              <a:t>sirve</a:t>
            </a:r>
            <a:r>
              <a:rPr lang="en-GB" b="1" dirty="0"/>
              <a:t> </a:t>
            </a:r>
            <a:r>
              <a:rPr lang="en-GB" b="1" dirty="0" err="1"/>
              <a:t>todo</a:t>
            </a:r>
            <a:r>
              <a:rPr lang="en-GB" b="1" dirty="0"/>
              <a:t> </a:t>
            </a:r>
            <a:r>
              <a:rPr lang="en-GB" b="1" dirty="0" err="1"/>
              <a:t>esto</a:t>
            </a:r>
            <a:r>
              <a:rPr lang="en-GB" b="1" dirty="0"/>
              <a:t>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 </a:t>
            </a:r>
            <a:r>
              <a:rPr lang="en-GB" dirty="0" err="1"/>
              <a:t>dejéis</a:t>
            </a:r>
            <a:r>
              <a:rPr lang="en-GB" dirty="0"/>
              <a:t> de </a:t>
            </a:r>
            <a:r>
              <a:rPr lang="en-GB" dirty="0" err="1"/>
              <a:t>haceros</a:t>
            </a:r>
            <a:r>
              <a:rPr lang="en-GB" dirty="0"/>
              <a:t> </a:t>
            </a:r>
            <a:r>
              <a:rPr lang="en-GB" dirty="0" err="1"/>
              <a:t>esta</a:t>
            </a:r>
            <a:r>
              <a:rPr lang="en-GB" dirty="0"/>
              <a:t> </a:t>
            </a:r>
            <a:r>
              <a:rPr lang="en-GB" dirty="0" err="1"/>
              <a:t>pregunta</a:t>
            </a:r>
            <a:r>
              <a:rPr lang="en-GB" dirty="0"/>
              <a:t> </a:t>
            </a:r>
            <a:r>
              <a:rPr lang="en-GB" dirty="0" err="1"/>
              <a:t>durante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cuatrimestre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Tendremos</a:t>
            </a:r>
            <a:r>
              <a:rPr lang="en-GB" dirty="0"/>
              <a:t> </a:t>
            </a:r>
            <a:r>
              <a:rPr lang="en-GB" dirty="0" err="1"/>
              <a:t>muchas</a:t>
            </a:r>
            <a:r>
              <a:rPr lang="en-GB" dirty="0"/>
              <a:t> </a:t>
            </a:r>
            <a:r>
              <a:rPr lang="en-GB" dirty="0" err="1"/>
              <a:t>oportunidades</a:t>
            </a:r>
            <a:r>
              <a:rPr lang="en-GB" dirty="0"/>
              <a:t> para </a:t>
            </a:r>
            <a:r>
              <a:rPr lang="en-GB" dirty="0" err="1"/>
              <a:t>aplicar</a:t>
            </a:r>
            <a:r>
              <a:rPr lang="en-GB" dirty="0"/>
              <a:t> lo que </a:t>
            </a:r>
            <a:r>
              <a:rPr lang="en-GB" dirty="0" err="1"/>
              <a:t>aprendamos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7734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1257F8-AB6D-B09C-871E-E487EAAD11F5}"/>
              </a:ext>
            </a:extLst>
          </p:cNvPr>
          <p:cNvSpPr txBox="1"/>
          <p:nvPr/>
        </p:nvSpPr>
        <p:spPr>
          <a:xfrm>
            <a:off x="735731" y="2264434"/>
            <a:ext cx="26537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El profesor sabe más que vosotros, pero no tanto más</a:t>
            </a:r>
            <a:endParaRPr lang="en-ES" sz="3000" b="1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9378584-EEB3-19B6-3BC1-1C9E3DB9629A}"/>
              </a:ext>
            </a:extLst>
          </p:cNvPr>
          <p:cNvGrpSpPr/>
          <p:nvPr/>
        </p:nvGrpSpPr>
        <p:grpSpPr>
          <a:xfrm>
            <a:off x="4833535" y="447518"/>
            <a:ext cx="4458259" cy="5572824"/>
            <a:chOff x="4720994" y="321285"/>
            <a:chExt cx="4115316" cy="5144145"/>
          </a:xfrm>
        </p:grpSpPr>
        <p:pic>
          <p:nvPicPr>
            <p:cNvPr id="3074" name="Picture 2" descr="Pin on Cinema">
              <a:extLst>
                <a:ext uri="{FF2B5EF4-FFF2-40B4-BE49-F238E27FC236}">
                  <a16:creationId xmlns:a16="http://schemas.microsoft.com/office/drawing/2014/main" id="{4CE9966F-1ED6-3C50-B770-2346079206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0994" y="321285"/>
              <a:ext cx="4115316" cy="51441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2A77830-A4FC-1279-8D19-D4E83786C043}"/>
                </a:ext>
              </a:extLst>
            </p:cNvPr>
            <p:cNvSpPr txBox="1"/>
            <p:nvPr/>
          </p:nvSpPr>
          <p:spPr>
            <a:xfrm>
              <a:off x="6645329" y="2821641"/>
              <a:ext cx="1058278" cy="3977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2200" b="1" dirty="0">
                  <a:solidFill>
                    <a:schemeClr val="bg1"/>
                  </a:solidFill>
                </a:rPr>
                <a:t>Mi clase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841E6E-76CE-8832-4FAE-BB962F0F81C7}"/>
                </a:ext>
              </a:extLst>
            </p:cNvPr>
            <p:cNvSpPr txBox="1"/>
            <p:nvPr/>
          </p:nvSpPr>
          <p:spPr>
            <a:xfrm>
              <a:off x="4720994" y="3527916"/>
              <a:ext cx="2652280" cy="1335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sz="2200" b="1" dirty="0">
                  <a:solidFill>
                    <a:schemeClr val="bg1"/>
                  </a:solidFill>
                </a:rPr>
                <a:t>Yo, dando clase de algo de lo que no sabía nada hace dos semanas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160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2F70BB-F146-5D93-830C-CF46EC8FCD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65" r="6230"/>
          <a:stretch/>
        </p:blipFill>
        <p:spPr>
          <a:xfrm>
            <a:off x="5143500" y="614072"/>
            <a:ext cx="4904216" cy="56298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5C9AFB-B4E6-FFC3-B584-94615644AB9D}"/>
              </a:ext>
            </a:extLst>
          </p:cNvPr>
          <p:cNvSpPr txBox="1"/>
          <p:nvPr/>
        </p:nvSpPr>
        <p:spPr>
          <a:xfrm>
            <a:off x="781450" y="2706394"/>
            <a:ext cx="30742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000" b="1" dirty="0"/>
              <a:t>Aprendemos equivocándonos</a:t>
            </a:r>
            <a:endParaRPr lang="en-ES" sz="3000" b="1" dirty="0"/>
          </a:p>
        </p:txBody>
      </p:sp>
    </p:spTree>
    <p:extLst>
      <p:ext uri="{BB962C8B-B14F-4D97-AF65-F5344CB8AC3E}">
        <p14:creationId xmlns:p14="http://schemas.microsoft.com/office/powerpoint/2010/main" val="358664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1257F8-AB6D-B09C-871E-E487EAAD11F5}"/>
              </a:ext>
            </a:extLst>
          </p:cNvPr>
          <p:cNvSpPr txBox="1"/>
          <p:nvPr/>
        </p:nvSpPr>
        <p:spPr>
          <a:xfrm>
            <a:off x="3596992" y="1465966"/>
            <a:ext cx="3011017" cy="9259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17" b="1" dirty="0"/>
              <a:t>Confianza</a:t>
            </a:r>
            <a:endParaRPr lang="en-ES" sz="1625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4E0BB3-58FF-A943-F815-A71EE81CA3A4}"/>
              </a:ext>
            </a:extLst>
          </p:cNvPr>
          <p:cNvSpPr txBox="1"/>
          <p:nvPr/>
        </p:nvSpPr>
        <p:spPr>
          <a:xfrm>
            <a:off x="1297643" y="3496760"/>
            <a:ext cx="1698055" cy="75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2167" b="1" dirty="0">
                <a:latin typeface="Arial" panose="020B0604020202020204" pitchFamily="34" charset="0"/>
                <a:cs typeface="Arial" panose="020B0604020202020204" pitchFamily="34" charset="0"/>
              </a:rPr>
              <a:t>Estima personal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EF705C-67F4-0340-396D-36CF6456C846}"/>
              </a:ext>
            </a:extLst>
          </p:cNvPr>
          <p:cNvSpPr txBox="1"/>
          <p:nvPr/>
        </p:nvSpPr>
        <p:spPr>
          <a:xfrm>
            <a:off x="4036361" y="3330048"/>
            <a:ext cx="1698055" cy="1092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2167" b="1" dirty="0">
                <a:latin typeface="Arial" panose="020B0604020202020204" pitchFamily="34" charset="0"/>
                <a:cs typeface="Arial" panose="020B0604020202020204" pitchFamily="34" charset="0"/>
              </a:rPr>
              <a:t>Confío en vuestra capacidad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0FBC7D-A132-ACD8-1DD8-9316A5F3D47A}"/>
              </a:ext>
            </a:extLst>
          </p:cNvPr>
          <p:cNvSpPr txBox="1"/>
          <p:nvPr/>
        </p:nvSpPr>
        <p:spPr>
          <a:xfrm>
            <a:off x="6775079" y="3330049"/>
            <a:ext cx="2039469" cy="1092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2167" b="1" dirty="0">
                <a:latin typeface="Arial" panose="020B0604020202020204" pitchFamily="34" charset="0"/>
                <a:cs typeface="Arial" panose="020B0604020202020204" pitchFamily="34" charset="0"/>
              </a:rPr>
              <a:t>Exigencia alineada en esa confianza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5C7867F-6CCA-32C1-DB6F-62BAF417F7F6}"/>
              </a:ext>
            </a:extLst>
          </p:cNvPr>
          <p:cNvSpPr/>
          <p:nvPr/>
        </p:nvSpPr>
        <p:spPr>
          <a:xfrm>
            <a:off x="3088710" y="3688480"/>
            <a:ext cx="854636" cy="383438"/>
          </a:xfrm>
          <a:prstGeom prst="rightArrow">
            <a:avLst>
              <a:gd name="adj1" fmla="val 50000"/>
              <a:gd name="adj2" fmla="val 6519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sz="2200">
              <a:solidFill>
                <a:schemeClr val="tx1"/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97B3FA19-FA71-E641-E3D5-7485764F8B8F}"/>
              </a:ext>
            </a:extLst>
          </p:cNvPr>
          <p:cNvSpPr/>
          <p:nvPr/>
        </p:nvSpPr>
        <p:spPr>
          <a:xfrm>
            <a:off x="5769156" y="3688480"/>
            <a:ext cx="854636" cy="383438"/>
          </a:xfrm>
          <a:prstGeom prst="rightArrow">
            <a:avLst>
              <a:gd name="adj1" fmla="val 50000"/>
              <a:gd name="adj2" fmla="val 6519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sz="2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48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D26436-A5FD-53E0-C00B-521CBFD3B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0" y="1383161"/>
            <a:ext cx="6461760" cy="38660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87159F-34C9-7B2A-C670-E1B7DF1AAECA}"/>
              </a:ext>
            </a:extLst>
          </p:cNvPr>
          <p:cNvSpPr txBox="1"/>
          <p:nvPr/>
        </p:nvSpPr>
        <p:spPr>
          <a:xfrm>
            <a:off x="441961" y="3105834"/>
            <a:ext cx="37947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000" dirty="0"/>
              <a:t>Comunicación como elemento clave en el desarrollo de la asignatura</a:t>
            </a:r>
          </a:p>
        </p:txBody>
      </p:sp>
    </p:spTree>
    <p:extLst>
      <p:ext uri="{BB962C8B-B14F-4D97-AF65-F5344CB8AC3E}">
        <p14:creationId xmlns:p14="http://schemas.microsoft.com/office/powerpoint/2010/main" val="2883379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1908AB-E0DF-1E8D-A5E9-22FED1162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520" y="1053346"/>
            <a:ext cx="5990897" cy="34747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FF5039-D950-2233-3054-6254D3E1D523}"/>
              </a:ext>
            </a:extLst>
          </p:cNvPr>
          <p:cNvSpPr txBox="1"/>
          <p:nvPr/>
        </p:nvSpPr>
        <p:spPr>
          <a:xfrm>
            <a:off x="2868294" y="4343400"/>
            <a:ext cx="4137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Click </a:t>
            </a:r>
            <a:r>
              <a:rPr lang="en-ES" dirty="0">
                <a:hlinkClick r:id="rId3"/>
              </a:rPr>
              <a:t>aquí</a:t>
            </a:r>
            <a:r>
              <a:rPr lang="en-ES" dirty="0"/>
              <a:t> para entrar al canal de Telegram</a:t>
            </a:r>
          </a:p>
        </p:txBody>
      </p:sp>
    </p:spTree>
    <p:extLst>
      <p:ext uri="{BB962C8B-B14F-4D97-AF65-F5344CB8AC3E}">
        <p14:creationId xmlns:p14="http://schemas.microsoft.com/office/powerpoint/2010/main" val="3863521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F32E0-E408-67AD-14B0-2F68D007D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2496289"/>
            <a:ext cx="7772400" cy="38735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45000A-692D-F679-27FE-8C26ACE789CF}"/>
              </a:ext>
            </a:extLst>
          </p:cNvPr>
          <p:cNvSpPr txBox="1"/>
          <p:nvPr/>
        </p:nvSpPr>
        <p:spPr>
          <a:xfrm>
            <a:off x="1257300" y="160496"/>
            <a:ext cx="75514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 err="1"/>
              <a:t>Contenidos</a:t>
            </a:r>
            <a:endParaRPr lang="en-GB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29 </a:t>
            </a:r>
            <a:r>
              <a:rPr lang="en-GB" sz="2400" dirty="0" err="1"/>
              <a:t>sesiones</a:t>
            </a:r>
            <a:r>
              <a:rPr lang="en-GB" sz="2400" dirty="0"/>
              <a:t> </a:t>
            </a:r>
            <a:r>
              <a:rPr lang="en-GB" sz="2400" dirty="0" err="1"/>
              <a:t>teóricas</a:t>
            </a:r>
            <a:r>
              <a:rPr lang="en-GB" sz="2400" dirty="0"/>
              <a:t> de 1 hora.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9 </a:t>
            </a:r>
            <a:r>
              <a:rPr lang="en-GB" sz="2400" dirty="0" err="1"/>
              <a:t>sesiones</a:t>
            </a:r>
            <a:r>
              <a:rPr lang="en-GB" sz="2400" dirty="0"/>
              <a:t> </a:t>
            </a:r>
            <a:r>
              <a:rPr lang="en-GB" sz="2400" dirty="0" err="1"/>
              <a:t>teóricas</a:t>
            </a:r>
            <a:r>
              <a:rPr lang="en-GB" sz="2400" dirty="0"/>
              <a:t> de 3 horas.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1 </a:t>
            </a:r>
            <a:r>
              <a:rPr lang="en-GB" sz="2400" dirty="0" err="1"/>
              <a:t>salida</a:t>
            </a:r>
            <a:r>
              <a:rPr lang="en-GB" sz="2400" dirty="0"/>
              <a:t> de campo de 3 horas (</a:t>
            </a:r>
            <a:r>
              <a:rPr lang="en-GB" sz="2400" dirty="0" err="1"/>
              <a:t>Cerca</a:t>
            </a:r>
            <a:r>
              <a:rPr lang="en-GB" sz="2400" dirty="0"/>
              <a:t> del Campus)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dirty="0"/>
              <a:t>1 </a:t>
            </a:r>
            <a:r>
              <a:rPr lang="en-GB" sz="2400" dirty="0" err="1"/>
              <a:t>salida</a:t>
            </a:r>
            <a:r>
              <a:rPr lang="en-GB" sz="2400" dirty="0"/>
              <a:t> de campo de 1.5 días (Sierra Nevada)</a:t>
            </a:r>
          </a:p>
        </p:txBody>
      </p:sp>
    </p:spTree>
    <p:extLst>
      <p:ext uri="{BB962C8B-B14F-4D97-AF65-F5344CB8AC3E}">
        <p14:creationId xmlns:p14="http://schemas.microsoft.com/office/powerpoint/2010/main" val="3714568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6822C42-B11D-2315-A40A-84661F2FC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726" y="1449694"/>
            <a:ext cx="7772400" cy="46779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34BD62-40A0-EC4F-1036-ED7C252DBAED}"/>
              </a:ext>
            </a:extLst>
          </p:cNvPr>
          <p:cNvSpPr txBox="1"/>
          <p:nvPr/>
        </p:nvSpPr>
        <p:spPr>
          <a:xfrm>
            <a:off x="1850066" y="1126529"/>
            <a:ext cx="63831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500" dirty="0">
                <a:solidFill>
                  <a:schemeClr val="bg1">
                    <a:lumMod val="50000"/>
                  </a:schemeClr>
                </a:solidFill>
              </a:rPr>
              <a:t>Lunes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ECC33C-5C52-DFB6-4D68-043A6A58C60E}"/>
              </a:ext>
            </a:extLst>
          </p:cNvPr>
          <p:cNvSpPr txBox="1"/>
          <p:nvPr/>
        </p:nvSpPr>
        <p:spPr>
          <a:xfrm>
            <a:off x="3200401" y="1126529"/>
            <a:ext cx="74206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500" dirty="0">
                <a:solidFill>
                  <a:schemeClr val="bg1">
                    <a:lumMod val="50000"/>
                  </a:schemeClr>
                </a:solidFill>
              </a:rPr>
              <a:t>Martes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4B03A0-F036-80CF-5D22-C98D094687C1}"/>
              </a:ext>
            </a:extLst>
          </p:cNvPr>
          <p:cNvSpPr txBox="1"/>
          <p:nvPr/>
        </p:nvSpPr>
        <p:spPr>
          <a:xfrm>
            <a:off x="4627902" y="1126529"/>
            <a:ext cx="95289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500" dirty="0">
                <a:solidFill>
                  <a:schemeClr val="bg1">
                    <a:lumMod val="50000"/>
                  </a:schemeClr>
                </a:solidFill>
              </a:rPr>
              <a:t>Miércoles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ECC797-F8DE-A70A-39CB-37B8C6BD9927}"/>
              </a:ext>
            </a:extLst>
          </p:cNvPr>
          <p:cNvSpPr txBox="1"/>
          <p:nvPr/>
        </p:nvSpPr>
        <p:spPr>
          <a:xfrm>
            <a:off x="6031399" y="1126529"/>
            <a:ext cx="69801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500" dirty="0">
                <a:solidFill>
                  <a:schemeClr val="bg1">
                    <a:lumMod val="50000"/>
                  </a:schemeClr>
                </a:solidFill>
              </a:rPr>
              <a:t>Jueves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1693B3-44A2-51C3-26AF-53BE2DCE8C0F}"/>
              </a:ext>
            </a:extLst>
          </p:cNvPr>
          <p:cNvSpPr txBox="1"/>
          <p:nvPr/>
        </p:nvSpPr>
        <p:spPr>
          <a:xfrm>
            <a:off x="7562487" y="1126529"/>
            <a:ext cx="77457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500" dirty="0">
                <a:solidFill>
                  <a:schemeClr val="bg1">
                    <a:lumMod val="50000"/>
                  </a:schemeClr>
                </a:solidFill>
              </a:rPr>
              <a:t>Viernes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C13E23-0B3B-8F86-7BA4-278490E4C037}"/>
              </a:ext>
            </a:extLst>
          </p:cNvPr>
          <p:cNvSpPr/>
          <p:nvPr/>
        </p:nvSpPr>
        <p:spPr>
          <a:xfrm>
            <a:off x="2923442" y="3499338"/>
            <a:ext cx="1450731" cy="386862"/>
          </a:xfrm>
          <a:prstGeom prst="rect">
            <a:avLst/>
          </a:prstGeom>
          <a:solidFill>
            <a:schemeClr val="bg1"/>
          </a:solidFill>
          <a:ln w="6350">
            <a:solidFill>
              <a:srgbClr val="D6D8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31720E-D146-F8C4-B212-BA4F9F3C8268}"/>
              </a:ext>
            </a:extLst>
          </p:cNvPr>
          <p:cNvSpPr/>
          <p:nvPr/>
        </p:nvSpPr>
        <p:spPr>
          <a:xfrm>
            <a:off x="1481504" y="1951891"/>
            <a:ext cx="1450731" cy="386862"/>
          </a:xfrm>
          <a:prstGeom prst="rect">
            <a:avLst/>
          </a:prstGeom>
          <a:solidFill>
            <a:schemeClr val="bg1"/>
          </a:solidFill>
          <a:ln w="6350">
            <a:solidFill>
              <a:srgbClr val="D6D8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2C69C0-520D-A933-EB12-BE35A487B9D7}"/>
              </a:ext>
            </a:extLst>
          </p:cNvPr>
          <p:cNvSpPr/>
          <p:nvPr/>
        </p:nvSpPr>
        <p:spPr>
          <a:xfrm>
            <a:off x="1481504" y="2338753"/>
            <a:ext cx="1450731" cy="386862"/>
          </a:xfrm>
          <a:prstGeom prst="rect">
            <a:avLst/>
          </a:prstGeom>
          <a:solidFill>
            <a:schemeClr val="bg1"/>
          </a:solidFill>
          <a:ln w="6350">
            <a:solidFill>
              <a:srgbClr val="D6D8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65A895-622B-8FED-3C07-2D143119740E}"/>
              </a:ext>
            </a:extLst>
          </p:cNvPr>
          <p:cNvSpPr txBox="1"/>
          <p:nvPr/>
        </p:nvSpPr>
        <p:spPr>
          <a:xfrm>
            <a:off x="1020726" y="2725615"/>
            <a:ext cx="1720984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ES" b="1" dirty="0">
                <a:solidFill>
                  <a:schemeClr val="accent2">
                    <a:lumMod val="50000"/>
                  </a:schemeClr>
                </a:solidFill>
              </a:rPr>
              <a:t>Sesión “teórica”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A2F2C7-3DC0-BD22-D251-E9A9469FA6F3}"/>
              </a:ext>
            </a:extLst>
          </p:cNvPr>
          <p:cNvCxnSpPr/>
          <p:nvPr/>
        </p:nvCxnSpPr>
        <p:spPr>
          <a:xfrm flipV="1">
            <a:off x="2741710" y="2338753"/>
            <a:ext cx="309834" cy="386862"/>
          </a:xfrm>
          <a:prstGeom prst="straightConnector1">
            <a:avLst/>
          </a:prstGeom>
          <a:ln w="3492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EF57856-0653-33D1-E5AF-2D2D767B7F95}"/>
              </a:ext>
            </a:extLst>
          </p:cNvPr>
          <p:cNvSpPr txBox="1"/>
          <p:nvPr/>
        </p:nvSpPr>
        <p:spPr>
          <a:xfrm>
            <a:off x="7397299" y="1863966"/>
            <a:ext cx="18471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ES" b="1" dirty="0">
                <a:solidFill>
                  <a:schemeClr val="accent2">
                    <a:lumMod val="50000"/>
                  </a:schemeClr>
                </a:solidFill>
              </a:rPr>
              <a:t>Sesión “aplicada”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73727B5-7F96-2F36-7955-713BA798BD39}"/>
              </a:ext>
            </a:extLst>
          </p:cNvPr>
          <p:cNvCxnSpPr>
            <a:cxnSpLocks/>
          </p:cNvCxnSpPr>
          <p:nvPr/>
        </p:nvCxnSpPr>
        <p:spPr>
          <a:xfrm flipH="1">
            <a:off x="7126170" y="2233298"/>
            <a:ext cx="267422" cy="315651"/>
          </a:xfrm>
          <a:prstGeom prst="straightConnector1">
            <a:avLst/>
          </a:prstGeom>
          <a:ln w="3492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3D668D5-D5E7-745D-113F-2ABABD5285FA}"/>
              </a:ext>
            </a:extLst>
          </p:cNvPr>
          <p:cNvSpPr txBox="1"/>
          <p:nvPr/>
        </p:nvSpPr>
        <p:spPr>
          <a:xfrm>
            <a:off x="4782174" y="4808141"/>
            <a:ext cx="1947237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ES" b="1" dirty="0">
                <a:solidFill>
                  <a:schemeClr val="accent2">
                    <a:lumMod val="50000"/>
                  </a:schemeClr>
                </a:solidFill>
              </a:rPr>
              <a:t>Sesión “práctica” relacionada con las anteriores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457222E-2A34-D145-61B5-C0B2C4F8BBE5}"/>
              </a:ext>
            </a:extLst>
          </p:cNvPr>
          <p:cNvCxnSpPr>
            <a:cxnSpLocks/>
          </p:cNvCxnSpPr>
          <p:nvPr/>
        </p:nvCxnSpPr>
        <p:spPr>
          <a:xfrm flipH="1">
            <a:off x="4221126" y="5179323"/>
            <a:ext cx="561048" cy="0"/>
          </a:xfrm>
          <a:prstGeom prst="straightConnector1">
            <a:avLst/>
          </a:prstGeom>
          <a:ln w="3492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8A4AF8A-7DC6-03D6-60C8-596E029DDB0D}"/>
              </a:ext>
            </a:extLst>
          </p:cNvPr>
          <p:cNvCxnSpPr>
            <a:cxnSpLocks/>
          </p:cNvCxnSpPr>
          <p:nvPr/>
        </p:nvCxnSpPr>
        <p:spPr>
          <a:xfrm flipV="1">
            <a:off x="6362075" y="4210493"/>
            <a:ext cx="0" cy="597648"/>
          </a:xfrm>
          <a:prstGeom prst="straightConnector1">
            <a:avLst/>
          </a:prstGeom>
          <a:ln w="3492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7758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4CEC26-89E2-2213-8420-3D7EA1BE3720}"/>
              </a:ext>
            </a:extLst>
          </p:cNvPr>
          <p:cNvSpPr txBox="1"/>
          <p:nvPr/>
        </p:nvSpPr>
        <p:spPr>
          <a:xfrm>
            <a:off x="6507480" y="1863358"/>
            <a:ext cx="341757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/>
              <a:t>Evaluación</a:t>
            </a:r>
            <a:r>
              <a:rPr lang="en-GB" b="1" dirty="0"/>
              <a:t> y </a:t>
            </a:r>
            <a:r>
              <a:rPr lang="en-GB" b="1" dirty="0" err="1"/>
              <a:t>calificación</a:t>
            </a:r>
            <a:endParaRPr lang="en-GB" b="1" dirty="0"/>
          </a:p>
          <a:p>
            <a:r>
              <a:rPr lang="en-GB" dirty="0"/>
              <a:t>La </a:t>
            </a:r>
            <a:r>
              <a:rPr lang="en-GB" dirty="0" err="1"/>
              <a:t>evaluación</a:t>
            </a:r>
            <a:r>
              <a:rPr lang="en-GB" dirty="0"/>
              <a:t> es un </a:t>
            </a:r>
            <a:r>
              <a:rPr lang="en-GB" dirty="0" err="1"/>
              <a:t>proceso</a:t>
            </a:r>
            <a:r>
              <a:rPr lang="en-GB" dirty="0"/>
              <a:t> integral </a:t>
            </a:r>
            <a:r>
              <a:rPr lang="en-GB" dirty="0" err="1"/>
              <a:t>cuya</a:t>
            </a:r>
            <a:r>
              <a:rPr lang="en-GB" dirty="0"/>
              <a:t> </a:t>
            </a:r>
            <a:r>
              <a:rPr lang="en-GB" dirty="0" err="1"/>
              <a:t>finalidad</a:t>
            </a:r>
            <a:r>
              <a:rPr lang="en-GB" dirty="0"/>
              <a:t> es </a:t>
            </a:r>
            <a:r>
              <a:rPr lang="en-GB" dirty="0" err="1"/>
              <a:t>dar</a:t>
            </a:r>
            <a:r>
              <a:rPr lang="en-GB" dirty="0"/>
              <a:t> </a:t>
            </a:r>
            <a:r>
              <a:rPr lang="en-GB" dirty="0" err="1"/>
              <a:t>información</a:t>
            </a:r>
            <a:r>
              <a:rPr lang="en-GB" dirty="0"/>
              <a:t> a </a:t>
            </a:r>
            <a:r>
              <a:rPr lang="en-GB" dirty="0" err="1"/>
              <a:t>todos</a:t>
            </a:r>
            <a:r>
              <a:rPr lang="en-GB" dirty="0"/>
              <a:t> </a:t>
            </a:r>
            <a:r>
              <a:rPr lang="en-GB" dirty="0" err="1"/>
              <a:t>los</a:t>
            </a:r>
            <a:r>
              <a:rPr lang="en-GB" dirty="0"/>
              <a:t> </a:t>
            </a:r>
            <a:r>
              <a:rPr lang="en-GB" dirty="0" err="1"/>
              <a:t>participantes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proceso</a:t>
            </a:r>
            <a:r>
              <a:rPr lang="en-GB" dirty="0"/>
              <a:t> </a:t>
            </a:r>
            <a:r>
              <a:rPr lang="en-GB" dirty="0" err="1"/>
              <a:t>educativo</a:t>
            </a:r>
            <a:r>
              <a:rPr lang="en-GB" dirty="0"/>
              <a:t> que les </a:t>
            </a:r>
            <a:r>
              <a:rPr lang="en-GB" dirty="0" err="1"/>
              <a:t>ayude</a:t>
            </a:r>
            <a:r>
              <a:rPr lang="en-GB" dirty="0"/>
              <a:t> a </a:t>
            </a:r>
            <a:r>
              <a:rPr lang="en-GB" dirty="0" err="1"/>
              <a:t>mejorar</a:t>
            </a:r>
            <a:r>
              <a:rPr lang="en-GB" dirty="0"/>
              <a:t> </a:t>
            </a:r>
            <a:r>
              <a:rPr lang="en-GB" dirty="0" err="1"/>
              <a:t>esos</a:t>
            </a:r>
            <a:r>
              <a:rPr lang="en-GB" dirty="0"/>
              <a:t> </a:t>
            </a:r>
            <a:r>
              <a:rPr lang="en-GB" dirty="0" err="1"/>
              <a:t>procesos</a:t>
            </a:r>
            <a:r>
              <a:rPr lang="en-GB" dirty="0"/>
              <a:t> de </a:t>
            </a:r>
            <a:r>
              <a:rPr lang="en-GB" dirty="0" err="1"/>
              <a:t>enseñanza</a:t>
            </a:r>
            <a:r>
              <a:rPr lang="en-GB" dirty="0"/>
              <a:t> y </a:t>
            </a:r>
            <a:r>
              <a:rPr lang="en-GB" dirty="0" err="1"/>
              <a:t>aprendizaje</a:t>
            </a:r>
            <a:r>
              <a:rPr lang="en-GB" dirty="0"/>
              <a:t>.</a:t>
            </a:r>
          </a:p>
          <a:p>
            <a:r>
              <a:rPr lang="en-GB" dirty="0"/>
              <a:t>La </a:t>
            </a:r>
            <a:r>
              <a:rPr lang="en-GB" dirty="0" err="1"/>
              <a:t>calificación</a:t>
            </a:r>
            <a:r>
              <a:rPr lang="en-GB" dirty="0"/>
              <a:t> </a:t>
            </a:r>
            <a:r>
              <a:rPr lang="en-GB" dirty="0" err="1"/>
              <a:t>acredita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estudiante</a:t>
            </a:r>
            <a:r>
              <a:rPr lang="en-GB" dirty="0"/>
              <a:t> ha </a:t>
            </a:r>
            <a:r>
              <a:rPr lang="en-GB" dirty="0" err="1"/>
              <a:t>aprendido</a:t>
            </a:r>
            <a:r>
              <a:rPr lang="en-GB" dirty="0"/>
              <a:t> o no. </a:t>
            </a:r>
            <a:r>
              <a:rPr lang="en-GB" dirty="0" err="1"/>
              <a:t>Calificamos</a:t>
            </a:r>
            <a:r>
              <a:rPr lang="en-GB" dirty="0"/>
              <a:t> </a:t>
            </a:r>
            <a:r>
              <a:rPr lang="en-GB" dirty="0" err="1"/>
              <a:t>cuando</a:t>
            </a:r>
            <a:r>
              <a:rPr lang="en-GB" dirty="0"/>
              <a:t> se ha </a:t>
            </a:r>
            <a:r>
              <a:rPr lang="en-GB" dirty="0" err="1"/>
              <a:t>producido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aprendizaje</a:t>
            </a:r>
            <a:r>
              <a:rPr lang="en-GB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A549FE-0BAF-34BE-A2E3-B4D357B9A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" y="1151543"/>
            <a:ext cx="5936253" cy="428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28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BF5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2018C6-AB99-2EC4-70CD-8586714A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B53F591-4C38-48FB-35A4-10CA9014DE52}"/>
              </a:ext>
            </a:extLst>
          </p:cNvPr>
          <p:cNvGrpSpPr/>
          <p:nvPr/>
        </p:nvGrpSpPr>
        <p:grpSpPr>
          <a:xfrm>
            <a:off x="0" y="2867980"/>
            <a:ext cx="3235420" cy="3990020"/>
            <a:chOff x="754600" y="2867980"/>
            <a:chExt cx="3235420" cy="3990020"/>
          </a:xfrm>
        </p:grpSpPr>
        <p:pic>
          <p:nvPicPr>
            <p:cNvPr id="9" name="Picture 8" descr="Cartoon of a person with glasses&#10;&#10;Description automatically generated">
              <a:extLst>
                <a:ext uri="{FF2B5EF4-FFF2-40B4-BE49-F238E27FC236}">
                  <a16:creationId xmlns:a16="http://schemas.microsoft.com/office/drawing/2014/main" id="{F572CB06-2BA8-C999-E56F-374AAB26E7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13"/>
            <a:stretch/>
          </p:blipFill>
          <p:spPr>
            <a:xfrm>
              <a:off x="754600" y="2867980"/>
              <a:ext cx="3235420" cy="3990020"/>
            </a:xfrm>
            <a:prstGeom prst="rect">
              <a:avLst/>
            </a:prstGeom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73A02ADF-A83E-D75C-ED0E-1DB93F56CEEF}"/>
                </a:ext>
              </a:extLst>
            </p:cNvPr>
            <p:cNvSpPr/>
            <p:nvPr/>
          </p:nvSpPr>
          <p:spPr>
            <a:xfrm>
              <a:off x="1038688" y="4323425"/>
              <a:ext cx="461639" cy="461639"/>
            </a:xfrm>
            <a:prstGeom prst="ellipse">
              <a:avLst/>
            </a:prstGeom>
            <a:solidFill>
              <a:srgbClr val="F9FB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4" name="Oval Callout 3">
            <a:extLst>
              <a:ext uri="{FF2B5EF4-FFF2-40B4-BE49-F238E27FC236}">
                <a16:creationId xmlns:a16="http://schemas.microsoft.com/office/drawing/2014/main" id="{A8C39630-E469-FEA0-DA5C-54700F096D05}"/>
              </a:ext>
            </a:extLst>
          </p:cNvPr>
          <p:cNvSpPr/>
          <p:nvPr/>
        </p:nvSpPr>
        <p:spPr>
          <a:xfrm>
            <a:off x="2370337" y="257452"/>
            <a:ext cx="7217545" cy="5033639"/>
          </a:xfrm>
          <a:prstGeom prst="wedgeEllipseCallout">
            <a:avLst>
              <a:gd name="adj1" fmla="val -55208"/>
              <a:gd name="adj2" fmla="val 3049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C8E4E8-6D87-B058-6042-D71885CBC239}"/>
              </a:ext>
            </a:extLst>
          </p:cNvPr>
          <p:cNvSpPr txBox="1"/>
          <p:nvPr/>
        </p:nvSpPr>
        <p:spPr>
          <a:xfrm>
            <a:off x="3158171" y="1530575"/>
            <a:ext cx="5956917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4500" dirty="0"/>
              <a:t>Soy Curro Bonet García, profesor de esta asignatura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FC63D9B-DE90-51FB-44A8-1446E5D77A16}"/>
              </a:ext>
            </a:extLst>
          </p:cNvPr>
          <p:cNvGrpSpPr/>
          <p:nvPr/>
        </p:nvGrpSpPr>
        <p:grpSpPr>
          <a:xfrm>
            <a:off x="4901459" y="4241258"/>
            <a:ext cx="1936187" cy="721654"/>
            <a:chOff x="2828414" y="2338548"/>
            <a:chExt cx="1936187" cy="72165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8EFB8D9-140E-36BF-2789-0D6CFE0C232B}"/>
                </a:ext>
              </a:extLst>
            </p:cNvPr>
            <p:cNvSpPr txBox="1"/>
            <p:nvPr/>
          </p:nvSpPr>
          <p:spPr>
            <a:xfrm>
              <a:off x="3089078" y="2338548"/>
              <a:ext cx="16755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fjbonet@uco.es</a:t>
              </a:r>
            </a:p>
          </p:txBody>
        </p:sp>
        <p:pic>
          <p:nvPicPr>
            <p:cNvPr id="1026" name="Picture 2" descr="Así es el nuevo logo de Twitter">
              <a:extLst>
                <a:ext uri="{FF2B5EF4-FFF2-40B4-BE49-F238E27FC236}">
                  <a16:creationId xmlns:a16="http://schemas.microsoft.com/office/drawing/2014/main" id="{3B382F07-77BB-2A6F-F00B-C69D0021B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6086" y="2749040"/>
              <a:ext cx="252992" cy="2529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37DD7B9-116A-46F5-09EC-3B3A65796B10}"/>
                </a:ext>
              </a:extLst>
            </p:cNvPr>
            <p:cNvSpPr txBox="1"/>
            <p:nvPr/>
          </p:nvSpPr>
          <p:spPr>
            <a:xfrm>
              <a:off x="3548294" y="2690870"/>
              <a:ext cx="10731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/>
                <a:t>@fjbonet</a:t>
              </a:r>
            </a:p>
          </p:txBody>
        </p:sp>
        <p:pic>
          <p:nvPicPr>
            <p:cNvPr id="1030" name="Picture 6" descr="Nuevo logotipo de Telegram PNG transparente - StickPNG">
              <a:extLst>
                <a:ext uri="{FF2B5EF4-FFF2-40B4-BE49-F238E27FC236}">
                  <a16:creationId xmlns:a16="http://schemas.microsoft.com/office/drawing/2014/main" id="{E4CD22B8-419D-3ADB-C41B-CCE8DE182F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06" r="21985"/>
            <a:stretch/>
          </p:blipFill>
          <p:spPr bwMode="auto">
            <a:xfrm>
              <a:off x="3219768" y="2728793"/>
              <a:ext cx="292228" cy="293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Email Logo Vectores, Iconos, Gráficos y Fondos para Descargar Gratis">
              <a:extLst>
                <a:ext uri="{FF2B5EF4-FFF2-40B4-BE49-F238E27FC236}">
                  <a16:creationId xmlns:a16="http://schemas.microsoft.com/office/drawing/2014/main" id="{950F7373-4D67-4D9A-4DC6-7E3EA6A770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860" t="26406" r="22869" b="29116"/>
            <a:stretch/>
          </p:blipFill>
          <p:spPr bwMode="auto">
            <a:xfrm>
              <a:off x="2828414" y="2432028"/>
              <a:ext cx="260664" cy="2060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668985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0BA3FE-F8F0-FC18-32DF-45094274BCC9}"/>
              </a:ext>
            </a:extLst>
          </p:cNvPr>
          <p:cNvSpPr txBox="1"/>
          <p:nvPr/>
        </p:nvSpPr>
        <p:spPr>
          <a:xfrm>
            <a:off x="1402080" y="1443841"/>
            <a:ext cx="769620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 err="1"/>
              <a:t>Filosofía</a:t>
            </a:r>
            <a:r>
              <a:rPr lang="en-GB" sz="2800" b="1" dirty="0"/>
              <a:t> de la </a:t>
            </a:r>
            <a:r>
              <a:rPr lang="en-GB" sz="2800" b="1" dirty="0" err="1"/>
              <a:t>evaluación-calificación</a:t>
            </a:r>
            <a:r>
              <a:rPr lang="en-GB" sz="2800" b="1" dirty="0"/>
              <a:t> </a:t>
            </a:r>
            <a:r>
              <a:rPr lang="en-GB" sz="2800" b="1" dirty="0" err="1"/>
              <a:t>en</a:t>
            </a:r>
            <a:r>
              <a:rPr lang="en-GB" sz="2800" b="1" dirty="0"/>
              <a:t> </a:t>
            </a:r>
            <a:r>
              <a:rPr lang="en-GB" sz="2800" b="1" dirty="0" err="1"/>
              <a:t>esta</a:t>
            </a:r>
            <a:r>
              <a:rPr lang="en-GB" sz="2800" b="1" dirty="0"/>
              <a:t> </a:t>
            </a:r>
            <a:r>
              <a:rPr lang="en-GB" sz="2800" b="1" dirty="0" err="1"/>
              <a:t>asignatura</a:t>
            </a:r>
            <a:endParaRPr lang="en-GB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 err="1"/>
              <a:t>Evaluación</a:t>
            </a:r>
            <a:r>
              <a:rPr lang="en-GB" sz="2800" dirty="0"/>
              <a:t> continua.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 err="1"/>
              <a:t>Rúbricas</a:t>
            </a:r>
            <a:r>
              <a:rPr lang="en-GB" sz="2800" dirty="0"/>
              <a:t> para </a:t>
            </a:r>
            <a:r>
              <a:rPr lang="en-GB" sz="2800" dirty="0" err="1"/>
              <a:t>evaluar</a:t>
            </a:r>
            <a:r>
              <a:rPr lang="en-GB" sz="2800" dirty="0"/>
              <a:t> </a:t>
            </a:r>
            <a:r>
              <a:rPr lang="en-GB" sz="2800" dirty="0" err="1"/>
              <a:t>los</a:t>
            </a:r>
            <a:r>
              <a:rPr lang="en-GB" sz="2800" dirty="0"/>
              <a:t> </a:t>
            </a:r>
            <a:r>
              <a:rPr lang="en-GB" sz="2800" dirty="0" err="1"/>
              <a:t>trabajos</a:t>
            </a:r>
            <a:r>
              <a:rPr lang="en-GB" sz="2800" dirty="0"/>
              <a:t> </a:t>
            </a:r>
            <a:r>
              <a:rPr lang="en-GB" sz="2800" dirty="0" err="1"/>
              <a:t>solicitados</a:t>
            </a:r>
            <a:r>
              <a:rPr lang="en-GB" sz="2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 err="1"/>
              <a:t>Pedagogía</a:t>
            </a:r>
            <a:r>
              <a:rPr lang="en-GB" sz="2800" dirty="0"/>
              <a:t> del error: </a:t>
            </a:r>
            <a:r>
              <a:rPr lang="en-GB" sz="2800" dirty="0" err="1"/>
              <a:t>reentregas</a:t>
            </a:r>
            <a:r>
              <a:rPr lang="en-GB" sz="2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 err="1"/>
              <a:t>Exámenes</a:t>
            </a:r>
            <a:r>
              <a:rPr lang="en-GB" sz="2800" dirty="0"/>
              <a:t> para </a:t>
            </a:r>
            <a:r>
              <a:rPr lang="en-GB" sz="2800" dirty="0" err="1"/>
              <a:t>aprender</a:t>
            </a:r>
            <a:r>
              <a:rPr lang="en-GB" sz="2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800" dirty="0" err="1"/>
              <a:t>Adaptación</a:t>
            </a:r>
            <a:r>
              <a:rPr lang="en-GB" sz="2800" dirty="0"/>
              <a:t> a las </a:t>
            </a:r>
            <a:r>
              <a:rPr lang="en-GB" sz="2800" dirty="0" err="1"/>
              <a:t>necesidades</a:t>
            </a:r>
            <a:r>
              <a:rPr lang="en-GB" sz="2800" dirty="0"/>
              <a:t> del </a:t>
            </a:r>
            <a:r>
              <a:rPr lang="en-GB" sz="2800" dirty="0" err="1"/>
              <a:t>estudiante</a:t>
            </a:r>
            <a:r>
              <a:rPr lang="en-GB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246721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8D352D1-2470-4DEB-EAD1-D2555F293B63}"/>
              </a:ext>
            </a:extLst>
          </p:cNvPr>
          <p:cNvSpPr txBox="1"/>
          <p:nvPr/>
        </p:nvSpPr>
        <p:spPr>
          <a:xfrm>
            <a:off x="4888230" y="1582340"/>
            <a:ext cx="51435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/>
              <a:t>Estrategia</a:t>
            </a:r>
            <a:r>
              <a:rPr lang="en-GB" b="1" dirty="0"/>
              <a:t> de </a:t>
            </a:r>
            <a:r>
              <a:rPr lang="en-GB" b="1" dirty="0" err="1"/>
              <a:t>evaluación-calificación</a:t>
            </a:r>
            <a:endParaRPr lang="en-GB" b="1" dirty="0"/>
          </a:p>
          <a:p>
            <a:endParaRPr lang="en-GB" b="1" dirty="0"/>
          </a:p>
          <a:p>
            <a:r>
              <a:rPr lang="en-GB" dirty="0" err="1"/>
              <a:t>Actividades</a:t>
            </a:r>
            <a:r>
              <a:rPr lang="en-GB" dirty="0"/>
              <a:t> </a:t>
            </a:r>
            <a:r>
              <a:rPr lang="en-GB" dirty="0" err="1"/>
              <a:t>evaluables</a:t>
            </a:r>
            <a:r>
              <a:rPr lang="en-GB" dirty="0"/>
              <a:t> no </a:t>
            </a:r>
            <a:r>
              <a:rPr lang="en-GB" dirty="0" err="1"/>
              <a:t>calificables</a:t>
            </a:r>
            <a:r>
              <a:rPr lang="en-GB" dirty="0"/>
              <a:t>: Se </a:t>
            </a:r>
            <a:r>
              <a:rPr lang="en-GB" dirty="0" err="1"/>
              <a:t>entregan</a:t>
            </a:r>
            <a:r>
              <a:rPr lang="en-GB" dirty="0"/>
              <a:t> sin </a:t>
            </a:r>
            <a:r>
              <a:rPr lang="en-GB" dirty="0" err="1"/>
              <a:t>fecha</a:t>
            </a:r>
            <a:r>
              <a:rPr lang="en-GB" dirty="0"/>
              <a:t> </a:t>
            </a:r>
            <a:r>
              <a:rPr lang="en-GB" dirty="0" err="1"/>
              <a:t>límite</a:t>
            </a:r>
            <a:r>
              <a:rPr lang="en-GB" dirty="0"/>
              <a:t> y se </a:t>
            </a:r>
            <a:r>
              <a:rPr lang="en-GB" dirty="0" err="1"/>
              <a:t>reevaluan</a:t>
            </a:r>
            <a:r>
              <a:rPr lang="en-GB" dirty="0"/>
              <a:t> </a:t>
            </a:r>
            <a:r>
              <a:rPr lang="en-GB" dirty="0" err="1"/>
              <a:t>varias</a:t>
            </a:r>
            <a:r>
              <a:rPr lang="en-GB" dirty="0"/>
              <a:t> </a:t>
            </a:r>
            <a:r>
              <a:rPr lang="en-GB" dirty="0" err="1"/>
              <a:t>veces</a:t>
            </a:r>
            <a:r>
              <a:rPr lang="en-GB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err="1"/>
              <a:t>Tareas</a:t>
            </a:r>
            <a:r>
              <a:rPr lang="en-GB" dirty="0"/>
              <a:t> </a:t>
            </a:r>
            <a:r>
              <a:rPr lang="en-GB" dirty="0" err="1"/>
              <a:t>sobre</a:t>
            </a:r>
            <a:r>
              <a:rPr lang="en-GB" dirty="0"/>
              <a:t> </a:t>
            </a:r>
            <a:r>
              <a:rPr lang="en-GB" dirty="0" err="1"/>
              <a:t>aspectos</a:t>
            </a:r>
            <a:r>
              <a:rPr lang="en-GB" dirty="0"/>
              <a:t> </a:t>
            </a:r>
            <a:r>
              <a:rPr lang="en-GB" dirty="0" err="1"/>
              <a:t>teóricos</a:t>
            </a:r>
            <a:r>
              <a:rPr lang="en-GB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err="1"/>
              <a:t>Tareas</a:t>
            </a:r>
            <a:r>
              <a:rPr lang="en-GB" dirty="0"/>
              <a:t> </a:t>
            </a:r>
            <a:r>
              <a:rPr lang="en-GB" dirty="0" err="1"/>
              <a:t>sobre</a:t>
            </a:r>
            <a:r>
              <a:rPr lang="en-GB" dirty="0"/>
              <a:t> </a:t>
            </a:r>
            <a:r>
              <a:rPr lang="en-GB" dirty="0" err="1"/>
              <a:t>prácticas</a:t>
            </a:r>
            <a:r>
              <a:rPr lang="en-GB" dirty="0"/>
              <a:t> de </a:t>
            </a:r>
            <a:r>
              <a:rPr lang="en-GB" dirty="0" err="1"/>
              <a:t>ordenador</a:t>
            </a:r>
            <a:r>
              <a:rPr lang="en-GB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err="1"/>
              <a:t>Portafolio</a:t>
            </a:r>
            <a:r>
              <a:rPr lang="en-GB" dirty="0"/>
              <a:t>.</a:t>
            </a:r>
          </a:p>
          <a:p>
            <a:r>
              <a:rPr lang="en-GB" dirty="0" err="1"/>
              <a:t>Actividades</a:t>
            </a:r>
            <a:r>
              <a:rPr lang="en-GB" dirty="0"/>
              <a:t> </a:t>
            </a:r>
            <a:r>
              <a:rPr lang="en-GB" dirty="0" err="1"/>
              <a:t>calificables</a:t>
            </a:r>
            <a:r>
              <a:rPr lang="en-GB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Examen </a:t>
            </a:r>
            <a:r>
              <a:rPr lang="en-GB" dirty="0" err="1"/>
              <a:t>teórico</a:t>
            </a:r>
            <a:r>
              <a:rPr lang="en-GB" dirty="0"/>
              <a:t>. 2-3 </a:t>
            </a:r>
            <a:r>
              <a:rPr lang="en-GB" dirty="0" err="1"/>
              <a:t>preguntas</a:t>
            </a:r>
            <a:r>
              <a:rPr lang="en-GB" dirty="0"/>
              <a:t>. 40% de la nota.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Examen </a:t>
            </a:r>
            <a:r>
              <a:rPr lang="en-GB" dirty="0" err="1"/>
              <a:t>práctico</a:t>
            </a:r>
            <a:r>
              <a:rPr lang="en-GB" dirty="0"/>
              <a:t>. 2-3 </a:t>
            </a:r>
            <a:r>
              <a:rPr lang="en-GB" dirty="0" err="1"/>
              <a:t>preguntas</a:t>
            </a:r>
            <a:r>
              <a:rPr lang="en-GB" dirty="0"/>
              <a:t>. 30% de la nota.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err="1"/>
              <a:t>Trabajo</a:t>
            </a:r>
            <a:r>
              <a:rPr lang="en-GB" dirty="0"/>
              <a:t> </a:t>
            </a:r>
            <a:r>
              <a:rPr lang="en-GB" dirty="0" err="1"/>
              <a:t>por</a:t>
            </a:r>
            <a:r>
              <a:rPr lang="en-GB" dirty="0"/>
              <a:t> </a:t>
            </a:r>
            <a:r>
              <a:rPr lang="en-GB" dirty="0" err="1"/>
              <a:t>equipos</a:t>
            </a:r>
            <a:r>
              <a:rPr lang="en-GB" dirty="0"/>
              <a:t> </a:t>
            </a:r>
            <a:r>
              <a:rPr lang="en-GB" dirty="0" err="1"/>
              <a:t>sobre</a:t>
            </a:r>
            <a:r>
              <a:rPr lang="en-GB" dirty="0"/>
              <a:t> la </a:t>
            </a:r>
            <a:r>
              <a:rPr lang="en-GB" dirty="0" err="1"/>
              <a:t>excursión</a:t>
            </a:r>
            <a:r>
              <a:rPr lang="en-GB" dirty="0"/>
              <a:t>. 30% de la nota.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AC835-D3F0-740F-BC0D-F9C03A0C6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" y="0"/>
            <a:ext cx="45438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43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9782B2-A279-2DB8-9D9F-BE3C3D047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716280"/>
            <a:ext cx="10334489" cy="49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366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D2FFE0-2EDB-C855-38A5-F60E546C6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0080"/>
            <a:ext cx="10281286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13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92538B-B4BC-34D3-BC9B-340F12B0E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005841"/>
            <a:ext cx="10283027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259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4ECD77-AD31-53F2-AB9F-33B240BE8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6320"/>
            <a:ext cx="10301626" cy="478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324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11FEFF-B0CE-48C0-E3AD-D794A4239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85140"/>
            <a:ext cx="10281533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518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8BA4B9-FCB3-2269-44DC-34D6D81A6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" y="1146115"/>
            <a:ext cx="4257040" cy="42570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E42D76-E9D1-1F94-E5DA-FD25BE76FC81}"/>
              </a:ext>
            </a:extLst>
          </p:cNvPr>
          <p:cNvSpPr txBox="1"/>
          <p:nvPr/>
        </p:nvSpPr>
        <p:spPr>
          <a:xfrm>
            <a:off x="4881880" y="1517362"/>
            <a:ext cx="523748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/>
              <a:t>Objetivos</a:t>
            </a:r>
            <a:r>
              <a:rPr lang="en-GB" b="1" dirty="0"/>
              <a:t> "</a:t>
            </a:r>
            <a:r>
              <a:rPr lang="en-GB" b="1" dirty="0" err="1"/>
              <a:t>disciplinares</a:t>
            </a:r>
            <a:r>
              <a:rPr lang="en-GB" b="1" dirty="0"/>
              <a:t>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Comprender</a:t>
            </a:r>
            <a:r>
              <a:rPr lang="en-GB" dirty="0"/>
              <a:t> la </a:t>
            </a:r>
            <a:r>
              <a:rPr lang="en-GB" dirty="0" err="1"/>
              <a:t>ecología</a:t>
            </a:r>
            <a:r>
              <a:rPr lang="en-GB" dirty="0"/>
              <a:t> </a:t>
            </a:r>
            <a:r>
              <a:rPr lang="en-GB" dirty="0" err="1"/>
              <a:t>como</a:t>
            </a:r>
            <a:r>
              <a:rPr lang="en-GB" dirty="0"/>
              <a:t> la </a:t>
            </a:r>
            <a:r>
              <a:rPr lang="en-GB" dirty="0" err="1"/>
              <a:t>ciencia</a:t>
            </a:r>
            <a:r>
              <a:rPr lang="en-GB" dirty="0"/>
              <a:t> de las </a:t>
            </a:r>
            <a:r>
              <a:rPr lang="en-GB" dirty="0" err="1"/>
              <a:t>relaciones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Empezar</a:t>
            </a:r>
            <a:r>
              <a:rPr lang="en-GB" dirty="0"/>
              <a:t> a </a:t>
            </a:r>
            <a:r>
              <a:rPr lang="en-GB" dirty="0" err="1"/>
              <a:t>entender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concepto</a:t>
            </a:r>
            <a:r>
              <a:rPr lang="en-GB" dirty="0"/>
              <a:t> de </a:t>
            </a:r>
            <a:r>
              <a:rPr lang="en-GB" dirty="0" err="1"/>
              <a:t>sistema</a:t>
            </a:r>
            <a:r>
              <a:rPr lang="en-GB" dirty="0"/>
              <a:t> </a:t>
            </a:r>
            <a:r>
              <a:rPr lang="en-GB" dirty="0" err="1"/>
              <a:t>complejo</a:t>
            </a:r>
            <a:r>
              <a:rPr lang="en-GB" dirty="0"/>
              <a:t> y </a:t>
            </a:r>
            <a:r>
              <a:rPr lang="en-GB" dirty="0" err="1"/>
              <a:t>alguna</a:t>
            </a:r>
            <a:r>
              <a:rPr lang="en-GB" dirty="0"/>
              <a:t> de sus </a:t>
            </a:r>
            <a:r>
              <a:rPr lang="en-GB" dirty="0" err="1"/>
              <a:t>propiedades</a:t>
            </a:r>
            <a:r>
              <a:rPr lang="en-GB" dirty="0"/>
              <a:t> </a:t>
            </a:r>
            <a:r>
              <a:rPr lang="en-GB" dirty="0" err="1"/>
              <a:t>emergentes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Entender</a:t>
            </a:r>
            <a:r>
              <a:rPr lang="en-GB" dirty="0"/>
              <a:t> la </a:t>
            </a:r>
            <a:r>
              <a:rPr lang="en-GB" dirty="0" err="1"/>
              <a:t>importancia</a:t>
            </a:r>
            <a:r>
              <a:rPr lang="en-GB" dirty="0"/>
              <a:t> de las </a:t>
            </a:r>
            <a:r>
              <a:rPr lang="en-GB" dirty="0" err="1"/>
              <a:t>escalas</a:t>
            </a:r>
            <a:r>
              <a:rPr lang="en-GB" dirty="0"/>
              <a:t> </a:t>
            </a:r>
            <a:r>
              <a:rPr lang="en-GB" dirty="0" err="1"/>
              <a:t>espaciales</a:t>
            </a:r>
            <a:r>
              <a:rPr lang="en-GB" dirty="0"/>
              <a:t> y </a:t>
            </a:r>
            <a:r>
              <a:rPr lang="en-GB" dirty="0" err="1"/>
              <a:t>temporales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Comprender</a:t>
            </a:r>
            <a:r>
              <a:rPr lang="en-GB" dirty="0"/>
              <a:t> que las </a:t>
            </a:r>
            <a:r>
              <a:rPr lang="en-GB" dirty="0" err="1"/>
              <a:t>disciplinas</a:t>
            </a:r>
            <a:r>
              <a:rPr lang="en-GB" dirty="0"/>
              <a:t> son </a:t>
            </a:r>
            <a:r>
              <a:rPr lang="en-GB" dirty="0" err="1"/>
              <a:t>constructos</a:t>
            </a:r>
            <a:r>
              <a:rPr lang="en-GB" dirty="0"/>
              <a:t> </a:t>
            </a:r>
            <a:r>
              <a:rPr lang="en-GB" dirty="0" err="1"/>
              <a:t>útiles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Aprender</a:t>
            </a:r>
            <a:r>
              <a:rPr lang="en-GB" dirty="0"/>
              <a:t> a </a:t>
            </a:r>
            <a:r>
              <a:rPr lang="en-GB" dirty="0" err="1"/>
              <a:t>permear</a:t>
            </a:r>
            <a:r>
              <a:rPr lang="en-GB" dirty="0"/>
              <a:t> </a:t>
            </a:r>
            <a:r>
              <a:rPr lang="en-GB" dirty="0" err="1"/>
              <a:t>los</a:t>
            </a:r>
            <a:r>
              <a:rPr lang="en-GB" dirty="0"/>
              <a:t> </a:t>
            </a:r>
            <a:r>
              <a:rPr lang="en-GB" dirty="0" err="1"/>
              <a:t>límites</a:t>
            </a:r>
            <a:r>
              <a:rPr lang="en-GB" dirty="0"/>
              <a:t> de las </a:t>
            </a:r>
            <a:r>
              <a:rPr lang="en-GB" dirty="0" err="1"/>
              <a:t>disciplinas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Entender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papel</a:t>
            </a:r>
            <a:r>
              <a:rPr lang="en-GB" dirty="0"/>
              <a:t> de la </a:t>
            </a:r>
            <a:r>
              <a:rPr lang="en-GB" dirty="0" err="1"/>
              <a:t>Humanidad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mundo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Deducir</a:t>
            </a:r>
            <a:r>
              <a:rPr lang="en-GB" dirty="0"/>
              <a:t> la </a:t>
            </a:r>
            <a:r>
              <a:rPr lang="en-GB" dirty="0" err="1"/>
              <a:t>necesidad</a:t>
            </a:r>
            <a:r>
              <a:rPr lang="en-GB" dirty="0"/>
              <a:t> de </a:t>
            </a:r>
            <a:r>
              <a:rPr lang="en-GB" dirty="0" err="1"/>
              <a:t>gestionar</a:t>
            </a:r>
            <a:r>
              <a:rPr lang="en-GB" dirty="0"/>
              <a:t> </a:t>
            </a:r>
            <a:r>
              <a:rPr lang="en-GB" dirty="0" err="1"/>
              <a:t>los</a:t>
            </a:r>
            <a:r>
              <a:rPr lang="en-GB" dirty="0"/>
              <a:t> </a:t>
            </a:r>
            <a:r>
              <a:rPr lang="en-GB" dirty="0" err="1"/>
              <a:t>ecosistemas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26585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35E660-DE32-E804-D683-1584A774A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40" y="1198880"/>
            <a:ext cx="3830320" cy="38303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3EB0C8-7719-A9B0-5345-39048B680F2A}"/>
              </a:ext>
            </a:extLst>
          </p:cNvPr>
          <p:cNvSpPr txBox="1"/>
          <p:nvPr/>
        </p:nvSpPr>
        <p:spPr>
          <a:xfrm>
            <a:off x="4522470" y="1571119"/>
            <a:ext cx="51435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 err="1"/>
              <a:t>Objetivos</a:t>
            </a:r>
            <a:r>
              <a:rPr lang="en-GB" b="1" dirty="0"/>
              <a:t> "</a:t>
            </a:r>
            <a:r>
              <a:rPr lang="en-GB" b="1" dirty="0" err="1"/>
              <a:t>transversales</a:t>
            </a:r>
            <a:r>
              <a:rPr lang="en-GB" b="1" dirty="0"/>
              <a:t>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Mejorar</a:t>
            </a:r>
            <a:r>
              <a:rPr lang="en-GB" dirty="0"/>
              <a:t> </a:t>
            </a:r>
            <a:r>
              <a:rPr lang="en-GB" dirty="0" err="1"/>
              <a:t>capacidad</a:t>
            </a:r>
            <a:r>
              <a:rPr lang="en-GB" dirty="0"/>
              <a:t> de </a:t>
            </a:r>
            <a:r>
              <a:rPr lang="en-GB" dirty="0" err="1"/>
              <a:t>expresión</a:t>
            </a:r>
            <a:r>
              <a:rPr lang="en-GB" dirty="0"/>
              <a:t> oral y </a:t>
            </a:r>
            <a:r>
              <a:rPr lang="en-GB" dirty="0" err="1"/>
              <a:t>escrita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Mejorar</a:t>
            </a:r>
            <a:r>
              <a:rPr lang="en-GB" dirty="0"/>
              <a:t> las </a:t>
            </a:r>
            <a:r>
              <a:rPr lang="en-GB" dirty="0" err="1"/>
              <a:t>competencias</a:t>
            </a:r>
            <a:r>
              <a:rPr lang="en-GB" dirty="0"/>
              <a:t> de </a:t>
            </a:r>
            <a:r>
              <a:rPr lang="en-GB" dirty="0" err="1"/>
              <a:t>uso</a:t>
            </a:r>
            <a:r>
              <a:rPr lang="en-GB" dirty="0"/>
              <a:t> de TIC.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Entrenar</a:t>
            </a:r>
            <a:r>
              <a:rPr lang="en-GB" dirty="0"/>
              <a:t> la </a:t>
            </a:r>
            <a:r>
              <a:rPr lang="en-GB" dirty="0" err="1"/>
              <a:t>capacidad</a:t>
            </a:r>
            <a:r>
              <a:rPr lang="en-GB" dirty="0"/>
              <a:t> de </a:t>
            </a:r>
            <a:r>
              <a:rPr lang="en-GB" dirty="0" err="1"/>
              <a:t>análisis</a:t>
            </a:r>
            <a:r>
              <a:rPr lang="en-GB" dirty="0"/>
              <a:t> y </a:t>
            </a:r>
            <a:r>
              <a:rPr lang="en-GB" dirty="0" err="1"/>
              <a:t>síntesis</a:t>
            </a:r>
            <a:r>
              <a:rPr lang="en-GB" dirty="0"/>
              <a:t> de </a:t>
            </a:r>
            <a:r>
              <a:rPr lang="en-GB" dirty="0" err="1"/>
              <a:t>información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Mejorar</a:t>
            </a:r>
            <a:r>
              <a:rPr lang="en-GB" dirty="0"/>
              <a:t> las </a:t>
            </a:r>
            <a:r>
              <a:rPr lang="en-GB" dirty="0" err="1"/>
              <a:t>competencias</a:t>
            </a:r>
            <a:r>
              <a:rPr lang="en-GB" dirty="0"/>
              <a:t> de </a:t>
            </a:r>
            <a:r>
              <a:rPr lang="en-GB" dirty="0" err="1"/>
              <a:t>análisis</a:t>
            </a:r>
            <a:r>
              <a:rPr lang="en-GB" dirty="0"/>
              <a:t> </a:t>
            </a:r>
            <a:r>
              <a:rPr lang="en-GB" dirty="0" err="1"/>
              <a:t>crítico</a:t>
            </a:r>
            <a:r>
              <a:rPr lang="en-GB" dirty="0"/>
              <a:t> </a:t>
            </a:r>
            <a:r>
              <a:rPr lang="en-GB" dirty="0" err="1"/>
              <a:t>sobre</a:t>
            </a:r>
            <a:r>
              <a:rPr lang="en-GB" dirty="0"/>
              <a:t> </a:t>
            </a:r>
            <a:r>
              <a:rPr lang="en-GB" dirty="0" err="1"/>
              <a:t>ecología</a:t>
            </a:r>
            <a:r>
              <a:rPr lang="en-GB" dirty="0"/>
              <a:t> y </a:t>
            </a:r>
            <a:r>
              <a:rPr lang="en-GB" dirty="0" err="1"/>
              <a:t>sostenibilidad</a:t>
            </a:r>
            <a:r>
              <a:rPr lang="en-GB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Empezar</a:t>
            </a:r>
            <a:r>
              <a:rPr lang="en-GB" dirty="0"/>
              <a:t> a </a:t>
            </a:r>
            <a:r>
              <a:rPr lang="en-GB" dirty="0" err="1"/>
              <a:t>entender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concepto</a:t>
            </a:r>
            <a:r>
              <a:rPr lang="en-GB" dirty="0"/>
              <a:t> de "</a:t>
            </a:r>
            <a:r>
              <a:rPr lang="en-GB" dirty="0" err="1"/>
              <a:t>interdependencia</a:t>
            </a:r>
            <a:r>
              <a:rPr lang="en-GB" dirty="0"/>
              <a:t>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/>
              <a:t>Inculcar</a:t>
            </a:r>
            <a:r>
              <a:rPr lang="en-GB" dirty="0"/>
              <a:t> </a:t>
            </a:r>
            <a:r>
              <a:rPr lang="en-GB" dirty="0" err="1"/>
              <a:t>una</a:t>
            </a:r>
            <a:r>
              <a:rPr lang="en-GB" dirty="0"/>
              <a:t> </a:t>
            </a:r>
            <a:r>
              <a:rPr lang="en-GB" dirty="0" err="1"/>
              <a:t>visión</a:t>
            </a:r>
            <a:r>
              <a:rPr lang="en-GB" dirty="0"/>
              <a:t> </a:t>
            </a:r>
            <a:r>
              <a:rPr lang="en-GB" dirty="0" err="1"/>
              <a:t>sistémica</a:t>
            </a:r>
            <a:r>
              <a:rPr lang="en-GB" dirty="0"/>
              <a:t> de la </a:t>
            </a:r>
            <a:r>
              <a:rPr lang="en-GB" dirty="0" err="1"/>
              <a:t>naturaleza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76245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1440</TotalTime>
  <Words>908</Words>
  <Application>Microsoft Macintosh PowerPoint</Application>
  <PresentationFormat>35 mm Slides</PresentationFormat>
  <Paragraphs>102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Francisco Javier Bonet García</dc:creator>
  <cp:lastModifiedBy>Francisco Javier Bonet García</cp:lastModifiedBy>
  <cp:revision>6</cp:revision>
  <dcterms:created xsi:type="dcterms:W3CDTF">2024-02-12T15:18:17Z</dcterms:created>
  <dcterms:modified xsi:type="dcterms:W3CDTF">2024-09-07T14:57:27Z</dcterms:modified>
</cp:coreProperties>
</file>

<file path=docProps/thumbnail.jpeg>
</file>